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340" r:id="rId9"/>
    <p:sldId id="298" r:id="rId10"/>
    <p:sldId id="338" r:id="rId11"/>
    <p:sldId id="263" r:id="rId12"/>
    <p:sldId id="299" r:id="rId13"/>
    <p:sldId id="302" r:id="rId14"/>
    <p:sldId id="335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339" r:id="rId48"/>
    <p:sldId id="288" r:id="rId49"/>
    <p:sldId id="289" r:id="rId50"/>
    <p:sldId id="320" r:id="rId51"/>
    <p:sldId id="274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D14E00"/>
    <a:srgbClr val="1C7DDB"/>
    <a:srgbClr val="F2F2F2"/>
    <a:srgbClr val="0948CB"/>
    <a:srgbClr val="0B49CB"/>
    <a:srgbClr val="F2F4F8"/>
    <a:srgbClr val="121619"/>
    <a:srgbClr val="145579"/>
    <a:srgbClr val="3A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35" d="100"/>
          <a:sy n="135" d="100"/>
        </p:scale>
        <p:origin x="165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E7E794-AA9D-4FBC-8B0A-B7EC7A6079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F5D20E-151A-46F0-9A07-C7E52CC3BF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badi" panose="020B0604020104020204" pitchFamily="34" charset="0"/>
              <a:ea typeface="+mn-ea"/>
              <a:cs typeface="+mn-cs"/>
            </a:rPr>
            <a:t>Executive</a:t>
          </a:r>
          <a:r>
            <a:rPr lang="en-US" sz="1900" kern="1200" dirty="0"/>
            <a:t>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badi" panose="020B0604020104020204" pitchFamily="34" charset="0"/>
              <a:ea typeface="+mn-ea"/>
              <a:cs typeface="+mn-cs"/>
            </a:rPr>
            <a:t>Summary</a:t>
          </a:r>
        </a:p>
      </dgm:t>
    </dgm:pt>
    <dgm:pt modelId="{7A53127C-B105-48C3-B316-6F7FB23C50E0}" type="parTrans" cxnId="{CC72AB9F-21C9-41AD-AB65-3ECDFAFA70A8}">
      <dgm:prSet/>
      <dgm:spPr/>
      <dgm:t>
        <a:bodyPr/>
        <a:lstStyle/>
        <a:p>
          <a:endParaRPr lang="en-US"/>
        </a:p>
      </dgm:t>
    </dgm:pt>
    <dgm:pt modelId="{CAF0BDB2-2068-4306-8B6D-7144CA2FE045}" type="sibTrans" cxnId="{CC72AB9F-21C9-41AD-AB65-3ECDFAFA70A8}">
      <dgm:prSet/>
      <dgm:spPr/>
      <dgm:t>
        <a:bodyPr/>
        <a:lstStyle/>
        <a:p>
          <a:endParaRPr lang="en-US"/>
        </a:p>
      </dgm:t>
    </dgm:pt>
    <dgm:pt modelId="{092FE4C5-1903-44EF-8F35-6168F88099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>
              <a:latin typeface="Abadi" panose="020B0604020104020204" pitchFamily="34" charset="0"/>
            </a:rPr>
            <a:t>Results</a:t>
          </a:r>
        </a:p>
      </dgm:t>
    </dgm:pt>
    <dgm:pt modelId="{3DF1FC1A-50AD-48A1-AF47-7B1E8E6E7F6D}" type="parTrans" cxnId="{2976051C-8CDE-4419-AF68-BEA730F3F4B5}">
      <dgm:prSet/>
      <dgm:spPr/>
      <dgm:t>
        <a:bodyPr/>
        <a:lstStyle/>
        <a:p>
          <a:endParaRPr lang="en-US"/>
        </a:p>
      </dgm:t>
    </dgm:pt>
    <dgm:pt modelId="{2FE55ECE-241C-4BD9-91D1-AC630A775195}" type="sibTrans" cxnId="{2976051C-8CDE-4419-AF68-BEA730F3F4B5}">
      <dgm:prSet/>
      <dgm:spPr/>
      <dgm:t>
        <a:bodyPr/>
        <a:lstStyle/>
        <a:p>
          <a:endParaRPr lang="en-US"/>
        </a:p>
      </dgm:t>
    </dgm:pt>
    <dgm:pt modelId="{03DBD61F-A91C-4C4E-AABB-13A6D0AAC96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>
              <a:latin typeface="Abadi" panose="020B0604020104020204" pitchFamily="34" charset="0"/>
            </a:rPr>
            <a:t>Conclusion</a:t>
          </a:r>
        </a:p>
      </dgm:t>
    </dgm:pt>
    <dgm:pt modelId="{9EE81170-D9A9-49EB-820B-88791C623679}" type="parTrans" cxnId="{2CE73150-5070-48E7-AB12-2A955A66A046}">
      <dgm:prSet/>
      <dgm:spPr/>
      <dgm:t>
        <a:bodyPr/>
        <a:lstStyle/>
        <a:p>
          <a:endParaRPr lang="en-US"/>
        </a:p>
      </dgm:t>
    </dgm:pt>
    <dgm:pt modelId="{0B391569-D770-42FD-8FEE-75CF5CA27190}" type="sibTrans" cxnId="{2CE73150-5070-48E7-AB12-2A955A66A046}">
      <dgm:prSet/>
      <dgm:spPr/>
      <dgm:t>
        <a:bodyPr/>
        <a:lstStyle/>
        <a:p>
          <a:endParaRPr lang="en-US"/>
        </a:p>
      </dgm:t>
    </dgm:pt>
    <dgm:pt modelId="{078888C6-A25C-4336-92B1-8CE56F368B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>
              <a:latin typeface="Abadi" panose="020B0604020104020204" pitchFamily="34" charset="0"/>
            </a:rPr>
            <a:t>Introduction</a:t>
          </a:r>
        </a:p>
      </dgm:t>
    </dgm:pt>
    <dgm:pt modelId="{57A79C63-22CD-485D-8566-E48FE5062DB0}" type="sibTrans" cxnId="{A1805913-131D-49E7-8CE3-0E28DEF45AD9}">
      <dgm:prSet/>
      <dgm:spPr/>
      <dgm:t>
        <a:bodyPr/>
        <a:lstStyle/>
        <a:p>
          <a:endParaRPr lang="en-US"/>
        </a:p>
      </dgm:t>
    </dgm:pt>
    <dgm:pt modelId="{561A3127-DAE5-482D-A890-30E2ADDD0C7A}" type="parTrans" cxnId="{A1805913-131D-49E7-8CE3-0E28DEF45AD9}">
      <dgm:prSet/>
      <dgm:spPr/>
      <dgm:t>
        <a:bodyPr/>
        <a:lstStyle/>
        <a:p>
          <a:endParaRPr lang="en-US"/>
        </a:p>
      </dgm:t>
    </dgm:pt>
    <dgm:pt modelId="{6A21B523-2905-46FD-81E4-6D9DF8E6BE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>
              <a:latin typeface="Abadi" panose="020B0604020104020204" pitchFamily="34" charset="0"/>
            </a:rPr>
            <a:t>Methodology</a:t>
          </a:r>
        </a:p>
      </dgm:t>
    </dgm:pt>
    <dgm:pt modelId="{FCDB19DD-846B-4DE8-AAD2-4BECC267435A}" type="sibTrans" cxnId="{BB415FA5-E6DA-4212-9F3F-805E4E954EB4}">
      <dgm:prSet/>
      <dgm:spPr/>
      <dgm:t>
        <a:bodyPr/>
        <a:lstStyle/>
        <a:p>
          <a:endParaRPr lang="en-US"/>
        </a:p>
      </dgm:t>
    </dgm:pt>
    <dgm:pt modelId="{69FC88DC-38AA-4171-9464-CC9453A6F2C4}" type="parTrans" cxnId="{BB415FA5-E6DA-4212-9F3F-805E4E954EB4}">
      <dgm:prSet/>
      <dgm:spPr/>
      <dgm:t>
        <a:bodyPr/>
        <a:lstStyle/>
        <a:p>
          <a:endParaRPr lang="en-US"/>
        </a:p>
      </dgm:t>
    </dgm:pt>
    <dgm:pt modelId="{DE427ABE-18D7-470B-ACB9-CE8AF759F8B2}" type="pres">
      <dgm:prSet presAssocID="{3BE7E794-AA9D-4FBC-8B0A-B7EC7A607977}" presName="root" presStyleCnt="0">
        <dgm:presLayoutVars>
          <dgm:dir/>
          <dgm:resizeHandles val="exact"/>
        </dgm:presLayoutVars>
      </dgm:prSet>
      <dgm:spPr/>
    </dgm:pt>
    <dgm:pt modelId="{F343698B-4C44-4820-8BAC-932479263C0D}" type="pres">
      <dgm:prSet presAssocID="{E7F5D20E-151A-46F0-9A07-C7E52CC3BFF9}" presName="compNode" presStyleCnt="0"/>
      <dgm:spPr/>
    </dgm:pt>
    <dgm:pt modelId="{F6C34784-EDD2-4D1A-A103-5B2974D107DC}" type="pres">
      <dgm:prSet presAssocID="{E7F5D20E-151A-46F0-9A07-C7E52CC3BFF9}" presName="bgRect" presStyleLbl="bgShp" presStyleIdx="0" presStyleCnt="5"/>
      <dgm:spPr/>
    </dgm:pt>
    <dgm:pt modelId="{EA0C3A72-580B-48A1-B9C5-4DEC692F3B76}" type="pres">
      <dgm:prSet presAssocID="{E7F5D20E-151A-46F0-9A07-C7E52CC3BF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plantar"/>
        </a:ext>
      </dgm:extLst>
    </dgm:pt>
    <dgm:pt modelId="{25B1FE14-11A6-4D5D-89B6-607BDC568738}" type="pres">
      <dgm:prSet presAssocID="{E7F5D20E-151A-46F0-9A07-C7E52CC3BFF9}" presName="spaceRect" presStyleCnt="0"/>
      <dgm:spPr/>
    </dgm:pt>
    <dgm:pt modelId="{FABA32F6-B860-41CA-84F4-765C1C7C0FEA}" type="pres">
      <dgm:prSet presAssocID="{E7F5D20E-151A-46F0-9A07-C7E52CC3BFF9}" presName="parTx" presStyleLbl="revTx" presStyleIdx="0" presStyleCnt="5">
        <dgm:presLayoutVars>
          <dgm:chMax val="0"/>
          <dgm:chPref val="0"/>
        </dgm:presLayoutVars>
      </dgm:prSet>
      <dgm:spPr/>
    </dgm:pt>
    <dgm:pt modelId="{A87BED9A-4AC8-42FE-800C-A20754FA974A}" type="pres">
      <dgm:prSet presAssocID="{CAF0BDB2-2068-4306-8B6D-7144CA2FE045}" presName="sibTrans" presStyleCnt="0"/>
      <dgm:spPr/>
    </dgm:pt>
    <dgm:pt modelId="{13522C54-9653-410D-8B69-D85A6A8BA256}" type="pres">
      <dgm:prSet presAssocID="{078888C6-A25C-4336-92B1-8CE56F368B85}" presName="compNode" presStyleCnt="0"/>
      <dgm:spPr/>
    </dgm:pt>
    <dgm:pt modelId="{7D903827-E2B9-4CFA-BD4A-AA60BDDC13D2}" type="pres">
      <dgm:prSet presAssocID="{078888C6-A25C-4336-92B1-8CE56F368B85}" presName="bgRect" presStyleLbl="bgShp" presStyleIdx="1" presStyleCnt="5"/>
      <dgm:spPr/>
    </dgm:pt>
    <dgm:pt modelId="{9806327F-7839-4F47-9FAF-2A0E347B3DA1}" type="pres">
      <dgm:prSet presAssocID="{078888C6-A25C-4336-92B1-8CE56F368B8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rtir"/>
        </a:ext>
      </dgm:extLst>
    </dgm:pt>
    <dgm:pt modelId="{C5432DCB-E7C6-4358-985A-798894E0091E}" type="pres">
      <dgm:prSet presAssocID="{078888C6-A25C-4336-92B1-8CE56F368B85}" presName="spaceRect" presStyleCnt="0"/>
      <dgm:spPr/>
    </dgm:pt>
    <dgm:pt modelId="{4E593696-016F-467C-8B6D-227F05E5C0C8}" type="pres">
      <dgm:prSet presAssocID="{078888C6-A25C-4336-92B1-8CE56F368B85}" presName="parTx" presStyleLbl="revTx" presStyleIdx="1" presStyleCnt="5">
        <dgm:presLayoutVars>
          <dgm:chMax val="0"/>
          <dgm:chPref val="0"/>
        </dgm:presLayoutVars>
      </dgm:prSet>
      <dgm:spPr/>
    </dgm:pt>
    <dgm:pt modelId="{36B50AAE-6D25-4957-B237-0B85BE73147D}" type="pres">
      <dgm:prSet presAssocID="{57A79C63-22CD-485D-8566-E48FE5062DB0}" presName="sibTrans" presStyleCnt="0"/>
      <dgm:spPr/>
    </dgm:pt>
    <dgm:pt modelId="{9D0AB630-4534-4691-AAA8-DBE6A67B1022}" type="pres">
      <dgm:prSet presAssocID="{6A21B523-2905-46FD-81E4-6D9DF8E6BEB8}" presName="compNode" presStyleCnt="0"/>
      <dgm:spPr/>
    </dgm:pt>
    <dgm:pt modelId="{2CAA9E47-B05E-43EA-93AC-EC8195BF6613}" type="pres">
      <dgm:prSet presAssocID="{6A21B523-2905-46FD-81E4-6D9DF8E6BEB8}" presName="bgRect" presStyleLbl="bgShp" presStyleIdx="2" presStyleCnt="5"/>
      <dgm:spPr/>
    </dgm:pt>
    <dgm:pt modelId="{290692D4-8357-4FF5-96AA-3D24B22791F6}" type="pres">
      <dgm:prSet presAssocID="{6A21B523-2905-46FD-81E4-6D9DF8E6BEB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crição aberta"/>
        </a:ext>
      </dgm:extLst>
    </dgm:pt>
    <dgm:pt modelId="{AC458263-F8EC-4D65-A092-92DEC6A9FE2F}" type="pres">
      <dgm:prSet presAssocID="{6A21B523-2905-46FD-81E4-6D9DF8E6BEB8}" presName="spaceRect" presStyleCnt="0"/>
      <dgm:spPr/>
    </dgm:pt>
    <dgm:pt modelId="{20D2F81B-81E5-4C19-BF24-290CE8287CCF}" type="pres">
      <dgm:prSet presAssocID="{6A21B523-2905-46FD-81E4-6D9DF8E6BEB8}" presName="parTx" presStyleLbl="revTx" presStyleIdx="2" presStyleCnt="5">
        <dgm:presLayoutVars>
          <dgm:chMax val="0"/>
          <dgm:chPref val="0"/>
        </dgm:presLayoutVars>
      </dgm:prSet>
      <dgm:spPr/>
    </dgm:pt>
    <dgm:pt modelId="{DA301284-4EDB-4DEC-BA68-EEFB792F3708}" type="pres">
      <dgm:prSet presAssocID="{FCDB19DD-846B-4DE8-AAD2-4BECC267435A}" presName="sibTrans" presStyleCnt="0"/>
      <dgm:spPr/>
    </dgm:pt>
    <dgm:pt modelId="{2C6C9FC0-BB34-494F-B8EA-C39F4EBDDD86}" type="pres">
      <dgm:prSet presAssocID="{092FE4C5-1903-44EF-8F35-6168F88099E8}" presName="compNode" presStyleCnt="0"/>
      <dgm:spPr/>
    </dgm:pt>
    <dgm:pt modelId="{B4CFE62D-997B-4257-A7A8-9372D2879BEE}" type="pres">
      <dgm:prSet presAssocID="{092FE4C5-1903-44EF-8F35-6168F88099E8}" presName="bgRect" presStyleLbl="bgShp" presStyleIdx="3" presStyleCnt="5"/>
      <dgm:spPr/>
    </dgm:pt>
    <dgm:pt modelId="{74FC2BB0-0838-4C9B-9049-B5E961B64371}" type="pres">
      <dgm:prSet presAssocID="{092FE4C5-1903-44EF-8F35-6168F88099E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ário"/>
        </a:ext>
      </dgm:extLst>
    </dgm:pt>
    <dgm:pt modelId="{8B30D7C1-8DB7-4BE6-A470-83716784304C}" type="pres">
      <dgm:prSet presAssocID="{092FE4C5-1903-44EF-8F35-6168F88099E8}" presName="spaceRect" presStyleCnt="0"/>
      <dgm:spPr/>
    </dgm:pt>
    <dgm:pt modelId="{F048D734-5398-48A4-AD26-91A0B947082C}" type="pres">
      <dgm:prSet presAssocID="{092FE4C5-1903-44EF-8F35-6168F88099E8}" presName="parTx" presStyleLbl="revTx" presStyleIdx="3" presStyleCnt="5">
        <dgm:presLayoutVars>
          <dgm:chMax val="0"/>
          <dgm:chPref val="0"/>
        </dgm:presLayoutVars>
      </dgm:prSet>
      <dgm:spPr/>
    </dgm:pt>
    <dgm:pt modelId="{042B5458-542C-4603-BB42-566B2720CECA}" type="pres">
      <dgm:prSet presAssocID="{2FE55ECE-241C-4BD9-91D1-AC630A775195}" presName="sibTrans" presStyleCnt="0"/>
      <dgm:spPr/>
    </dgm:pt>
    <dgm:pt modelId="{4EB58733-8392-4D41-BEAB-EB8CBC4A214F}" type="pres">
      <dgm:prSet presAssocID="{03DBD61F-A91C-4C4E-AABB-13A6D0AAC96E}" presName="compNode" presStyleCnt="0"/>
      <dgm:spPr/>
    </dgm:pt>
    <dgm:pt modelId="{3AEFB501-3709-49F3-9937-11033287EE7F}" type="pres">
      <dgm:prSet presAssocID="{03DBD61F-A91C-4C4E-AABB-13A6D0AAC96E}" presName="bgRect" presStyleLbl="bgShp" presStyleIdx="4" presStyleCnt="5"/>
      <dgm:spPr/>
    </dgm:pt>
    <dgm:pt modelId="{83473679-D44F-4859-8B4E-D50C7DA072CE}" type="pres">
      <dgm:prSet presAssocID="{03DBD61F-A91C-4C4E-AABB-13A6D0AAC96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"/>
        </a:ext>
      </dgm:extLst>
    </dgm:pt>
    <dgm:pt modelId="{6BA18701-E178-4EC9-9C6B-07AF842DE139}" type="pres">
      <dgm:prSet presAssocID="{03DBD61F-A91C-4C4E-AABB-13A6D0AAC96E}" presName="spaceRect" presStyleCnt="0"/>
      <dgm:spPr/>
    </dgm:pt>
    <dgm:pt modelId="{741AB3E4-BC0A-4856-AF71-F72E5C047439}" type="pres">
      <dgm:prSet presAssocID="{03DBD61F-A91C-4C4E-AABB-13A6D0AAC96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A6ED012-F6DE-4DBF-BBB9-A07C6C4FAEEE}" type="presOf" srcId="{3BE7E794-AA9D-4FBC-8B0A-B7EC7A607977}" destId="{DE427ABE-18D7-470B-ACB9-CE8AF759F8B2}" srcOrd="0" destOrd="0" presId="urn:microsoft.com/office/officeart/2018/2/layout/IconVerticalSolidList"/>
    <dgm:cxn modelId="{A1805913-131D-49E7-8CE3-0E28DEF45AD9}" srcId="{3BE7E794-AA9D-4FBC-8B0A-B7EC7A607977}" destId="{078888C6-A25C-4336-92B1-8CE56F368B85}" srcOrd="1" destOrd="0" parTransId="{561A3127-DAE5-482D-A890-30E2ADDD0C7A}" sibTransId="{57A79C63-22CD-485D-8566-E48FE5062DB0}"/>
    <dgm:cxn modelId="{2976051C-8CDE-4419-AF68-BEA730F3F4B5}" srcId="{3BE7E794-AA9D-4FBC-8B0A-B7EC7A607977}" destId="{092FE4C5-1903-44EF-8F35-6168F88099E8}" srcOrd="3" destOrd="0" parTransId="{3DF1FC1A-50AD-48A1-AF47-7B1E8E6E7F6D}" sibTransId="{2FE55ECE-241C-4BD9-91D1-AC630A775195}"/>
    <dgm:cxn modelId="{ACF03C3B-E01B-457B-A956-D773995E1015}" type="presOf" srcId="{E7F5D20E-151A-46F0-9A07-C7E52CC3BFF9}" destId="{FABA32F6-B860-41CA-84F4-765C1C7C0FEA}" srcOrd="0" destOrd="0" presId="urn:microsoft.com/office/officeart/2018/2/layout/IconVerticalSolidList"/>
    <dgm:cxn modelId="{2CE73150-5070-48E7-AB12-2A955A66A046}" srcId="{3BE7E794-AA9D-4FBC-8B0A-B7EC7A607977}" destId="{03DBD61F-A91C-4C4E-AABB-13A6D0AAC96E}" srcOrd="4" destOrd="0" parTransId="{9EE81170-D9A9-49EB-820B-88791C623679}" sibTransId="{0B391569-D770-42FD-8FEE-75CF5CA27190}"/>
    <dgm:cxn modelId="{CC72AB9F-21C9-41AD-AB65-3ECDFAFA70A8}" srcId="{3BE7E794-AA9D-4FBC-8B0A-B7EC7A607977}" destId="{E7F5D20E-151A-46F0-9A07-C7E52CC3BFF9}" srcOrd="0" destOrd="0" parTransId="{7A53127C-B105-48C3-B316-6F7FB23C50E0}" sibTransId="{CAF0BDB2-2068-4306-8B6D-7144CA2FE045}"/>
    <dgm:cxn modelId="{BB415FA5-E6DA-4212-9F3F-805E4E954EB4}" srcId="{3BE7E794-AA9D-4FBC-8B0A-B7EC7A607977}" destId="{6A21B523-2905-46FD-81E4-6D9DF8E6BEB8}" srcOrd="2" destOrd="0" parTransId="{69FC88DC-38AA-4171-9464-CC9453A6F2C4}" sibTransId="{FCDB19DD-846B-4DE8-AAD2-4BECC267435A}"/>
    <dgm:cxn modelId="{94D222AF-E231-4F62-B28F-22289DAA1F5A}" type="presOf" srcId="{6A21B523-2905-46FD-81E4-6D9DF8E6BEB8}" destId="{20D2F81B-81E5-4C19-BF24-290CE8287CCF}" srcOrd="0" destOrd="0" presId="urn:microsoft.com/office/officeart/2018/2/layout/IconVerticalSolidList"/>
    <dgm:cxn modelId="{9B6AC9BC-2B63-4D2E-8240-A3EB6F7C293A}" type="presOf" srcId="{078888C6-A25C-4336-92B1-8CE56F368B85}" destId="{4E593696-016F-467C-8B6D-227F05E5C0C8}" srcOrd="0" destOrd="0" presId="urn:microsoft.com/office/officeart/2018/2/layout/IconVerticalSolidList"/>
    <dgm:cxn modelId="{074FCDF4-326D-4E02-9B1A-D2C2667E34FC}" type="presOf" srcId="{092FE4C5-1903-44EF-8F35-6168F88099E8}" destId="{F048D734-5398-48A4-AD26-91A0B947082C}" srcOrd="0" destOrd="0" presId="urn:microsoft.com/office/officeart/2018/2/layout/IconVerticalSolidList"/>
    <dgm:cxn modelId="{94484BF8-F202-4A5B-9B55-8BBA452BC7F7}" type="presOf" srcId="{03DBD61F-A91C-4C4E-AABB-13A6D0AAC96E}" destId="{741AB3E4-BC0A-4856-AF71-F72E5C047439}" srcOrd="0" destOrd="0" presId="urn:microsoft.com/office/officeart/2018/2/layout/IconVerticalSolidList"/>
    <dgm:cxn modelId="{6816C642-623A-4B83-8AB1-2A5FAA717462}" type="presParOf" srcId="{DE427ABE-18D7-470B-ACB9-CE8AF759F8B2}" destId="{F343698B-4C44-4820-8BAC-932479263C0D}" srcOrd="0" destOrd="0" presId="urn:microsoft.com/office/officeart/2018/2/layout/IconVerticalSolidList"/>
    <dgm:cxn modelId="{E4940889-E2CA-4666-875E-3CB6422BE361}" type="presParOf" srcId="{F343698B-4C44-4820-8BAC-932479263C0D}" destId="{F6C34784-EDD2-4D1A-A103-5B2974D107DC}" srcOrd="0" destOrd="0" presId="urn:microsoft.com/office/officeart/2018/2/layout/IconVerticalSolidList"/>
    <dgm:cxn modelId="{0653AC64-7EAD-4E3A-8DFE-8D583EF581D7}" type="presParOf" srcId="{F343698B-4C44-4820-8BAC-932479263C0D}" destId="{EA0C3A72-580B-48A1-B9C5-4DEC692F3B76}" srcOrd="1" destOrd="0" presId="urn:microsoft.com/office/officeart/2018/2/layout/IconVerticalSolidList"/>
    <dgm:cxn modelId="{5EF29B3C-9B52-441C-9507-C917FE512E99}" type="presParOf" srcId="{F343698B-4C44-4820-8BAC-932479263C0D}" destId="{25B1FE14-11A6-4D5D-89B6-607BDC568738}" srcOrd="2" destOrd="0" presId="urn:microsoft.com/office/officeart/2018/2/layout/IconVerticalSolidList"/>
    <dgm:cxn modelId="{7AF4BDDB-A290-4EFA-82F2-66F79F44C759}" type="presParOf" srcId="{F343698B-4C44-4820-8BAC-932479263C0D}" destId="{FABA32F6-B860-41CA-84F4-765C1C7C0FEA}" srcOrd="3" destOrd="0" presId="urn:microsoft.com/office/officeart/2018/2/layout/IconVerticalSolidList"/>
    <dgm:cxn modelId="{97C633F1-864A-4A5C-8433-9E6BEA3A9314}" type="presParOf" srcId="{DE427ABE-18D7-470B-ACB9-CE8AF759F8B2}" destId="{A87BED9A-4AC8-42FE-800C-A20754FA974A}" srcOrd="1" destOrd="0" presId="urn:microsoft.com/office/officeart/2018/2/layout/IconVerticalSolidList"/>
    <dgm:cxn modelId="{0D01CC26-1C4A-4B5C-A50C-10631485FC76}" type="presParOf" srcId="{DE427ABE-18D7-470B-ACB9-CE8AF759F8B2}" destId="{13522C54-9653-410D-8B69-D85A6A8BA256}" srcOrd="2" destOrd="0" presId="urn:microsoft.com/office/officeart/2018/2/layout/IconVerticalSolidList"/>
    <dgm:cxn modelId="{C0A68704-C87C-4DFE-AE2E-D15CAFA672A7}" type="presParOf" srcId="{13522C54-9653-410D-8B69-D85A6A8BA256}" destId="{7D903827-E2B9-4CFA-BD4A-AA60BDDC13D2}" srcOrd="0" destOrd="0" presId="urn:microsoft.com/office/officeart/2018/2/layout/IconVerticalSolidList"/>
    <dgm:cxn modelId="{8B6EF7D0-97BE-4E0A-964D-7F5BFF2647E5}" type="presParOf" srcId="{13522C54-9653-410D-8B69-D85A6A8BA256}" destId="{9806327F-7839-4F47-9FAF-2A0E347B3DA1}" srcOrd="1" destOrd="0" presId="urn:microsoft.com/office/officeart/2018/2/layout/IconVerticalSolidList"/>
    <dgm:cxn modelId="{EF94CA85-3493-456F-B193-3D8EB9DC2852}" type="presParOf" srcId="{13522C54-9653-410D-8B69-D85A6A8BA256}" destId="{C5432DCB-E7C6-4358-985A-798894E0091E}" srcOrd="2" destOrd="0" presId="urn:microsoft.com/office/officeart/2018/2/layout/IconVerticalSolidList"/>
    <dgm:cxn modelId="{A137CF6F-4E76-43C5-8619-815AF2D6358A}" type="presParOf" srcId="{13522C54-9653-410D-8B69-D85A6A8BA256}" destId="{4E593696-016F-467C-8B6D-227F05E5C0C8}" srcOrd="3" destOrd="0" presId="urn:microsoft.com/office/officeart/2018/2/layout/IconVerticalSolidList"/>
    <dgm:cxn modelId="{19DC834A-84CB-4A5B-B6BC-2CEA7283EC69}" type="presParOf" srcId="{DE427ABE-18D7-470B-ACB9-CE8AF759F8B2}" destId="{36B50AAE-6D25-4957-B237-0B85BE73147D}" srcOrd="3" destOrd="0" presId="urn:microsoft.com/office/officeart/2018/2/layout/IconVerticalSolidList"/>
    <dgm:cxn modelId="{B530C135-7E65-442C-8818-E79CE31EAC45}" type="presParOf" srcId="{DE427ABE-18D7-470B-ACB9-CE8AF759F8B2}" destId="{9D0AB630-4534-4691-AAA8-DBE6A67B1022}" srcOrd="4" destOrd="0" presId="urn:microsoft.com/office/officeart/2018/2/layout/IconVerticalSolidList"/>
    <dgm:cxn modelId="{666F9803-3FB3-4858-920B-86D604495D16}" type="presParOf" srcId="{9D0AB630-4534-4691-AAA8-DBE6A67B1022}" destId="{2CAA9E47-B05E-43EA-93AC-EC8195BF6613}" srcOrd="0" destOrd="0" presId="urn:microsoft.com/office/officeart/2018/2/layout/IconVerticalSolidList"/>
    <dgm:cxn modelId="{948B7A56-99C1-4ACC-A4EC-A88D40B4E1B0}" type="presParOf" srcId="{9D0AB630-4534-4691-AAA8-DBE6A67B1022}" destId="{290692D4-8357-4FF5-96AA-3D24B22791F6}" srcOrd="1" destOrd="0" presId="urn:microsoft.com/office/officeart/2018/2/layout/IconVerticalSolidList"/>
    <dgm:cxn modelId="{D16A2460-82AB-4AE0-B6E2-D3E80FAB2B29}" type="presParOf" srcId="{9D0AB630-4534-4691-AAA8-DBE6A67B1022}" destId="{AC458263-F8EC-4D65-A092-92DEC6A9FE2F}" srcOrd="2" destOrd="0" presId="urn:microsoft.com/office/officeart/2018/2/layout/IconVerticalSolidList"/>
    <dgm:cxn modelId="{62738C63-D4FC-4624-BC9C-3BDC28141B05}" type="presParOf" srcId="{9D0AB630-4534-4691-AAA8-DBE6A67B1022}" destId="{20D2F81B-81E5-4C19-BF24-290CE8287CCF}" srcOrd="3" destOrd="0" presId="urn:microsoft.com/office/officeart/2018/2/layout/IconVerticalSolidList"/>
    <dgm:cxn modelId="{10BC5494-1502-430C-BCBC-0A2C7D988D86}" type="presParOf" srcId="{DE427ABE-18D7-470B-ACB9-CE8AF759F8B2}" destId="{DA301284-4EDB-4DEC-BA68-EEFB792F3708}" srcOrd="5" destOrd="0" presId="urn:microsoft.com/office/officeart/2018/2/layout/IconVerticalSolidList"/>
    <dgm:cxn modelId="{F9E9B9AE-3A40-418E-8E29-E520EE2E5B4A}" type="presParOf" srcId="{DE427ABE-18D7-470B-ACB9-CE8AF759F8B2}" destId="{2C6C9FC0-BB34-494F-B8EA-C39F4EBDDD86}" srcOrd="6" destOrd="0" presId="urn:microsoft.com/office/officeart/2018/2/layout/IconVerticalSolidList"/>
    <dgm:cxn modelId="{C64D306D-B012-4ACC-AB71-487C7F539DE2}" type="presParOf" srcId="{2C6C9FC0-BB34-494F-B8EA-C39F4EBDDD86}" destId="{B4CFE62D-997B-4257-A7A8-9372D2879BEE}" srcOrd="0" destOrd="0" presId="urn:microsoft.com/office/officeart/2018/2/layout/IconVerticalSolidList"/>
    <dgm:cxn modelId="{3F2810BD-D83E-4A60-8CE1-18ACD9F5054C}" type="presParOf" srcId="{2C6C9FC0-BB34-494F-B8EA-C39F4EBDDD86}" destId="{74FC2BB0-0838-4C9B-9049-B5E961B64371}" srcOrd="1" destOrd="0" presId="urn:microsoft.com/office/officeart/2018/2/layout/IconVerticalSolidList"/>
    <dgm:cxn modelId="{A69314B9-8FB6-4FF5-AF3E-553CEEED7B31}" type="presParOf" srcId="{2C6C9FC0-BB34-494F-B8EA-C39F4EBDDD86}" destId="{8B30D7C1-8DB7-4BE6-A470-83716784304C}" srcOrd="2" destOrd="0" presId="urn:microsoft.com/office/officeart/2018/2/layout/IconVerticalSolidList"/>
    <dgm:cxn modelId="{6C796DEF-6103-42BF-A96E-3A2CCEBCC55E}" type="presParOf" srcId="{2C6C9FC0-BB34-494F-B8EA-C39F4EBDDD86}" destId="{F048D734-5398-48A4-AD26-91A0B947082C}" srcOrd="3" destOrd="0" presId="urn:microsoft.com/office/officeart/2018/2/layout/IconVerticalSolidList"/>
    <dgm:cxn modelId="{59A96A6B-98E0-4F8A-83D7-B76A53AC08C8}" type="presParOf" srcId="{DE427ABE-18D7-470B-ACB9-CE8AF759F8B2}" destId="{042B5458-542C-4603-BB42-566B2720CECA}" srcOrd="7" destOrd="0" presId="urn:microsoft.com/office/officeart/2018/2/layout/IconVerticalSolidList"/>
    <dgm:cxn modelId="{3DF69D17-A461-4D47-AAD0-D650126B2E02}" type="presParOf" srcId="{DE427ABE-18D7-470B-ACB9-CE8AF759F8B2}" destId="{4EB58733-8392-4D41-BEAB-EB8CBC4A214F}" srcOrd="8" destOrd="0" presId="urn:microsoft.com/office/officeart/2018/2/layout/IconVerticalSolidList"/>
    <dgm:cxn modelId="{D87DBFC4-2EE7-44E8-AFC7-411FBFF163AE}" type="presParOf" srcId="{4EB58733-8392-4D41-BEAB-EB8CBC4A214F}" destId="{3AEFB501-3709-49F3-9937-11033287EE7F}" srcOrd="0" destOrd="0" presId="urn:microsoft.com/office/officeart/2018/2/layout/IconVerticalSolidList"/>
    <dgm:cxn modelId="{294DF171-1DA6-470A-906B-93F455E19AFA}" type="presParOf" srcId="{4EB58733-8392-4D41-BEAB-EB8CBC4A214F}" destId="{83473679-D44F-4859-8B4E-D50C7DA072CE}" srcOrd="1" destOrd="0" presId="urn:microsoft.com/office/officeart/2018/2/layout/IconVerticalSolidList"/>
    <dgm:cxn modelId="{A09CFFB2-2025-4656-B092-7B4229F12793}" type="presParOf" srcId="{4EB58733-8392-4D41-BEAB-EB8CBC4A214F}" destId="{6BA18701-E178-4EC9-9C6B-07AF842DE139}" srcOrd="2" destOrd="0" presId="urn:microsoft.com/office/officeart/2018/2/layout/IconVerticalSolidList"/>
    <dgm:cxn modelId="{B1DCD220-4DD5-4068-B8F6-4F81B317773D}" type="presParOf" srcId="{4EB58733-8392-4D41-BEAB-EB8CBC4A214F}" destId="{741AB3E4-BC0A-4856-AF71-F72E5C0474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E98E70-2358-4E38-B873-14C1D74DA66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DAB3A1D-BB05-4140-A26A-972E05444E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collection methodology:</a:t>
          </a:r>
        </a:p>
      </dgm:t>
    </dgm:pt>
    <dgm:pt modelId="{491D09C6-BBE1-4ABF-AD3C-39D7B86C42E3}" type="parTrans" cxnId="{291491E2-D518-4CC3-B2B7-98109CA79D8A}">
      <dgm:prSet/>
      <dgm:spPr/>
      <dgm:t>
        <a:bodyPr/>
        <a:lstStyle/>
        <a:p>
          <a:endParaRPr lang="en-US"/>
        </a:p>
      </dgm:t>
    </dgm:pt>
    <dgm:pt modelId="{11B8E0D8-09CA-4A9A-8035-F01020D7F687}" type="sibTrans" cxnId="{291491E2-D518-4CC3-B2B7-98109CA79D8A}">
      <dgm:prSet/>
      <dgm:spPr/>
      <dgm:t>
        <a:bodyPr/>
        <a:lstStyle/>
        <a:p>
          <a:endParaRPr lang="en-US"/>
        </a:p>
      </dgm:t>
    </dgm:pt>
    <dgm:pt modelId="{D2D29A62-8161-492B-A1A2-021AC0A9F9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data was collected </a:t>
          </a:r>
        </a:p>
      </dgm:t>
    </dgm:pt>
    <dgm:pt modelId="{8D5DC2CC-EAF8-4B8E-B99D-E891BD0AE36E}" type="parTrans" cxnId="{CC68855B-304B-4802-842A-C0026591B0E0}">
      <dgm:prSet/>
      <dgm:spPr/>
      <dgm:t>
        <a:bodyPr/>
        <a:lstStyle/>
        <a:p>
          <a:endParaRPr lang="en-US"/>
        </a:p>
      </dgm:t>
    </dgm:pt>
    <dgm:pt modelId="{2E46E528-3EFD-40D0-97F0-D34C20275C11}" type="sibTrans" cxnId="{CC68855B-304B-4802-842A-C0026591B0E0}">
      <dgm:prSet/>
      <dgm:spPr/>
      <dgm:t>
        <a:bodyPr/>
        <a:lstStyle/>
        <a:p>
          <a:endParaRPr lang="en-US"/>
        </a:p>
      </dgm:t>
    </dgm:pt>
    <dgm:pt modelId="{8F9C3777-45BA-4D07-91F6-8162B69341C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Perform data wrangling</a:t>
          </a:r>
        </a:p>
      </dgm:t>
    </dgm:pt>
    <dgm:pt modelId="{BF63133D-5185-4D21-8BAD-5DEB951E2209}" type="parTrans" cxnId="{20FA6B12-4415-4C0B-9447-AB12B48CB6F7}">
      <dgm:prSet/>
      <dgm:spPr/>
      <dgm:t>
        <a:bodyPr/>
        <a:lstStyle/>
        <a:p>
          <a:endParaRPr lang="en-US"/>
        </a:p>
      </dgm:t>
    </dgm:pt>
    <dgm:pt modelId="{636A300C-05A1-409C-9820-0E4FC6E53450}" type="sibTrans" cxnId="{20FA6B12-4415-4C0B-9447-AB12B48CB6F7}">
      <dgm:prSet/>
      <dgm:spPr/>
      <dgm:t>
        <a:bodyPr/>
        <a:lstStyle/>
        <a:p>
          <a:endParaRPr lang="en-US"/>
        </a:p>
      </dgm:t>
    </dgm:pt>
    <dgm:pt modelId="{05811F78-0123-4C7D-B188-E32F58328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data was processed</a:t>
          </a:r>
        </a:p>
      </dgm:t>
    </dgm:pt>
    <dgm:pt modelId="{0D46B69F-4C6A-4422-9602-2895CCC78E47}" type="parTrans" cxnId="{15100111-BAB1-4E05-8BBC-43AE534DDDC1}">
      <dgm:prSet/>
      <dgm:spPr/>
      <dgm:t>
        <a:bodyPr/>
        <a:lstStyle/>
        <a:p>
          <a:endParaRPr lang="en-US"/>
        </a:p>
      </dgm:t>
    </dgm:pt>
    <dgm:pt modelId="{C52F2CEF-9585-4BF2-B8B0-B6BFB3BFA825}" type="sibTrans" cxnId="{15100111-BAB1-4E05-8BBC-43AE534DDDC1}">
      <dgm:prSet/>
      <dgm:spPr/>
      <dgm:t>
        <a:bodyPr/>
        <a:lstStyle/>
        <a:p>
          <a:endParaRPr lang="en-US"/>
        </a:p>
      </dgm:t>
    </dgm:pt>
    <dgm:pt modelId="{82A832D3-DB9B-4BF3-86A9-FEACDD77EA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Perform exploratory data analysis (EDA) using visualization and SQL</a:t>
          </a:r>
        </a:p>
      </dgm:t>
    </dgm:pt>
    <dgm:pt modelId="{2361B2AD-7790-4BCB-B941-1E74AC35E2E7}" type="parTrans" cxnId="{C80D35EF-5486-48CE-9E78-45F97DE1E6B8}">
      <dgm:prSet/>
      <dgm:spPr/>
      <dgm:t>
        <a:bodyPr/>
        <a:lstStyle/>
        <a:p>
          <a:endParaRPr lang="en-US"/>
        </a:p>
      </dgm:t>
    </dgm:pt>
    <dgm:pt modelId="{AFE3CE1E-AF04-4D6B-B197-BC91EAF11AB6}" type="sibTrans" cxnId="{C80D35EF-5486-48CE-9E78-45F97DE1E6B8}">
      <dgm:prSet/>
      <dgm:spPr/>
      <dgm:t>
        <a:bodyPr/>
        <a:lstStyle/>
        <a:p>
          <a:endParaRPr lang="en-US"/>
        </a:p>
      </dgm:t>
    </dgm:pt>
    <dgm:pt modelId="{75D02884-882B-4119-9245-B63A0B6F46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Perform interactive visual analytics using Folium and </a:t>
          </a:r>
          <a:r>
            <a:rPr lang="en-US" dirty="0" err="1"/>
            <a:t>Plotly</a:t>
          </a:r>
          <a:r>
            <a:rPr lang="en-US" dirty="0"/>
            <a:t> Dash</a:t>
          </a:r>
        </a:p>
      </dgm:t>
    </dgm:pt>
    <dgm:pt modelId="{77A6B12B-51F6-4F55-A46D-341A4F6108EA}" type="parTrans" cxnId="{68EF4ED5-3534-4E57-8726-4BF5BB88D793}">
      <dgm:prSet/>
      <dgm:spPr/>
      <dgm:t>
        <a:bodyPr/>
        <a:lstStyle/>
        <a:p>
          <a:endParaRPr lang="en-US"/>
        </a:p>
      </dgm:t>
    </dgm:pt>
    <dgm:pt modelId="{5E2BCBCD-A621-405B-9604-DCC5025F8DBC}" type="sibTrans" cxnId="{68EF4ED5-3534-4E57-8726-4BF5BB88D793}">
      <dgm:prSet/>
      <dgm:spPr/>
      <dgm:t>
        <a:bodyPr/>
        <a:lstStyle/>
        <a:p>
          <a:endParaRPr lang="en-US"/>
        </a:p>
      </dgm:t>
    </dgm:pt>
    <dgm:pt modelId="{627F9F4D-0F80-4705-905C-06A25DAB92E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Perform predictive analysis using classification models</a:t>
          </a:r>
        </a:p>
      </dgm:t>
    </dgm:pt>
    <dgm:pt modelId="{C525AC14-B906-4F93-ABF3-722200C02580}" type="parTrans" cxnId="{CEE1E101-EE21-45EC-8304-286B11D6FBF6}">
      <dgm:prSet/>
      <dgm:spPr/>
      <dgm:t>
        <a:bodyPr/>
        <a:lstStyle/>
        <a:p>
          <a:endParaRPr lang="en-US"/>
        </a:p>
      </dgm:t>
    </dgm:pt>
    <dgm:pt modelId="{996510C3-2E11-44CA-B094-B72EF4A7F172}" type="sibTrans" cxnId="{CEE1E101-EE21-45EC-8304-286B11D6FBF6}">
      <dgm:prSet/>
      <dgm:spPr/>
      <dgm:t>
        <a:bodyPr/>
        <a:lstStyle/>
        <a:p>
          <a:endParaRPr lang="en-US"/>
        </a:p>
      </dgm:t>
    </dgm:pt>
    <dgm:pt modelId="{7D2E0B81-0090-4EED-9617-BE003DE544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Build, improvement, evaluate classification models</a:t>
          </a:r>
        </a:p>
      </dgm:t>
    </dgm:pt>
    <dgm:pt modelId="{CB0DD923-4716-425D-98F3-AF0674BCBC7B}" type="parTrans" cxnId="{FE3349F9-9008-49DD-B55A-1EBFB93C7B40}">
      <dgm:prSet/>
      <dgm:spPr/>
      <dgm:t>
        <a:bodyPr/>
        <a:lstStyle/>
        <a:p>
          <a:endParaRPr lang="en-US"/>
        </a:p>
      </dgm:t>
    </dgm:pt>
    <dgm:pt modelId="{579D9164-5E2A-497B-A519-D55CCC21FB7C}" type="sibTrans" cxnId="{FE3349F9-9008-49DD-B55A-1EBFB93C7B40}">
      <dgm:prSet/>
      <dgm:spPr/>
      <dgm:t>
        <a:bodyPr/>
        <a:lstStyle/>
        <a:p>
          <a:endParaRPr lang="en-US"/>
        </a:p>
      </dgm:t>
    </dgm:pt>
    <dgm:pt modelId="{826AEE86-846A-4D20-B4E5-05EFB91A67E2}" type="pres">
      <dgm:prSet presAssocID="{B5E98E70-2358-4E38-B873-14C1D74DA662}" presName="root" presStyleCnt="0">
        <dgm:presLayoutVars>
          <dgm:dir/>
          <dgm:resizeHandles val="exact"/>
        </dgm:presLayoutVars>
      </dgm:prSet>
      <dgm:spPr/>
    </dgm:pt>
    <dgm:pt modelId="{89E0B906-9422-4EDE-A6BA-A6AA7476F310}" type="pres">
      <dgm:prSet presAssocID="{5DAB3A1D-BB05-4140-A26A-972E05444E58}" presName="compNode" presStyleCnt="0"/>
      <dgm:spPr/>
    </dgm:pt>
    <dgm:pt modelId="{18B4BCD7-455E-4CB9-8B45-3286595992C7}" type="pres">
      <dgm:prSet presAssocID="{5DAB3A1D-BB05-4140-A26A-972E05444E5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0C6F34A-6B9D-4AB4-BF95-924FBD4AAEC4}" type="pres">
      <dgm:prSet presAssocID="{5DAB3A1D-BB05-4140-A26A-972E05444E58}" presName="iconSpace" presStyleCnt="0"/>
      <dgm:spPr/>
    </dgm:pt>
    <dgm:pt modelId="{68B8388A-CC09-476B-A615-98246EAA2BB6}" type="pres">
      <dgm:prSet presAssocID="{5DAB3A1D-BB05-4140-A26A-972E05444E58}" presName="parTx" presStyleLbl="revTx" presStyleIdx="0" presStyleCnt="10">
        <dgm:presLayoutVars>
          <dgm:chMax val="0"/>
          <dgm:chPref val="0"/>
        </dgm:presLayoutVars>
      </dgm:prSet>
      <dgm:spPr/>
    </dgm:pt>
    <dgm:pt modelId="{9874117A-EF79-424A-83E7-D42E0C536667}" type="pres">
      <dgm:prSet presAssocID="{5DAB3A1D-BB05-4140-A26A-972E05444E58}" presName="txSpace" presStyleCnt="0"/>
      <dgm:spPr/>
    </dgm:pt>
    <dgm:pt modelId="{ED79074A-D653-4A89-B532-ADB668AEE219}" type="pres">
      <dgm:prSet presAssocID="{5DAB3A1D-BB05-4140-A26A-972E05444E58}" presName="desTx" presStyleLbl="revTx" presStyleIdx="1" presStyleCnt="10">
        <dgm:presLayoutVars/>
      </dgm:prSet>
      <dgm:spPr/>
    </dgm:pt>
    <dgm:pt modelId="{FB99BA78-34FC-4953-9A08-A0F520BBCA2B}" type="pres">
      <dgm:prSet presAssocID="{11B8E0D8-09CA-4A9A-8035-F01020D7F687}" presName="sibTrans" presStyleCnt="0"/>
      <dgm:spPr/>
    </dgm:pt>
    <dgm:pt modelId="{97D009A9-A3A4-43DB-8EF4-C7728385F24A}" type="pres">
      <dgm:prSet presAssocID="{8F9C3777-45BA-4D07-91F6-8162B69341CD}" presName="compNode" presStyleCnt="0"/>
      <dgm:spPr/>
    </dgm:pt>
    <dgm:pt modelId="{B1DD82F0-6FC6-4521-B471-4B8E510FF1F0}" type="pres">
      <dgm:prSet presAssocID="{8F9C3777-45BA-4D07-91F6-8162B69341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73664536-7FE4-465C-AF4D-80E2A10D4C6C}" type="pres">
      <dgm:prSet presAssocID="{8F9C3777-45BA-4D07-91F6-8162B69341CD}" presName="iconSpace" presStyleCnt="0"/>
      <dgm:spPr/>
    </dgm:pt>
    <dgm:pt modelId="{60E8AD1C-DE5D-4AF3-A300-CB2A2FD96088}" type="pres">
      <dgm:prSet presAssocID="{8F9C3777-45BA-4D07-91F6-8162B69341CD}" presName="parTx" presStyleLbl="revTx" presStyleIdx="2" presStyleCnt="10">
        <dgm:presLayoutVars>
          <dgm:chMax val="0"/>
          <dgm:chPref val="0"/>
        </dgm:presLayoutVars>
      </dgm:prSet>
      <dgm:spPr/>
    </dgm:pt>
    <dgm:pt modelId="{D4BD56DB-D5E7-4F32-8EC3-06A078280B99}" type="pres">
      <dgm:prSet presAssocID="{8F9C3777-45BA-4D07-91F6-8162B69341CD}" presName="txSpace" presStyleCnt="0"/>
      <dgm:spPr/>
    </dgm:pt>
    <dgm:pt modelId="{6F156A75-D5DA-4CFB-8224-B626DC9EEE03}" type="pres">
      <dgm:prSet presAssocID="{8F9C3777-45BA-4D07-91F6-8162B69341CD}" presName="desTx" presStyleLbl="revTx" presStyleIdx="3" presStyleCnt="10">
        <dgm:presLayoutVars/>
      </dgm:prSet>
      <dgm:spPr/>
    </dgm:pt>
    <dgm:pt modelId="{F1CE978E-1F16-4E95-8B71-C87FCAE1D53E}" type="pres">
      <dgm:prSet presAssocID="{636A300C-05A1-409C-9820-0E4FC6E53450}" presName="sibTrans" presStyleCnt="0"/>
      <dgm:spPr/>
    </dgm:pt>
    <dgm:pt modelId="{B0B9566C-26DA-4CC7-B2B7-55557E0DAF04}" type="pres">
      <dgm:prSet presAssocID="{82A832D3-DB9B-4BF3-86A9-FEACDD77EA55}" presName="compNode" presStyleCnt="0"/>
      <dgm:spPr/>
    </dgm:pt>
    <dgm:pt modelId="{5D0A8510-772C-4954-9D2D-5949BB086048}" type="pres">
      <dgm:prSet presAssocID="{82A832D3-DB9B-4BF3-86A9-FEACDD77EA5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C13F68A7-EC32-4460-BCBA-B47FF6C920B5}" type="pres">
      <dgm:prSet presAssocID="{82A832D3-DB9B-4BF3-86A9-FEACDD77EA55}" presName="iconSpace" presStyleCnt="0"/>
      <dgm:spPr/>
    </dgm:pt>
    <dgm:pt modelId="{69EDA27D-961B-4C86-9CE7-F8BA3D546856}" type="pres">
      <dgm:prSet presAssocID="{82A832D3-DB9B-4BF3-86A9-FEACDD77EA55}" presName="parTx" presStyleLbl="revTx" presStyleIdx="4" presStyleCnt="10">
        <dgm:presLayoutVars>
          <dgm:chMax val="0"/>
          <dgm:chPref val="0"/>
        </dgm:presLayoutVars>
      </dgm:prSet>
      <dgm:spPr/>
    </dgm:pt>
    <dgm:pt modelId="{6BFB2502-9493-47DB-B500-AFAB04855DBE}" type="pres">
      <dgm:prSet presAssocID="{82A832D3-DB9B-4BF3-86A9-FEACDD77EA55}" presName="txSpace" presStyleCnt="0"/>
      <dgm:spPr/>
    </dgm:pt>
    <dgm:pt modelId="{4BCB4720-EBC1-482D-869C-0E0AE56E6CED}" type="pres">
      <dgm:prSet presAssocID="{82A832D3-DB9B-4BF3-86A9-FEACDD77EA55}" presName="desTx" presStyleLbl="revTx" presStyleIdx="5" presStyleCnt="10">
        <dgm:presLayoutVars/>
      </dgm:prSet>
      <dgm:spPr/>
    </dgm:pt>
    <dgm:pt modelId="{2191B653-612F-4ED9-8969-3750E2546627}" type="pres">
      <dgm:prSet presAssocID="{AFE3CE1E-AF04-4D6B-B197-BC91EAF11AB6}" presName="sibTrans" presStyleCnt="0"/>
      <dgm:spPr/>
    </dgm:pt>
    <dgm:pt modelId="{2A6DE831-76DC-4893-9376-5599341D03A0}" type="pres">
      <dgm:prSet presAssocID="{75D02884-882B-4119-9245-B63A0B6F466C}" presName="compNode" presStyleCnt="0"/>
      <dgm:spPr/>
    </dgm:pt>
    <dgm:pt modelId="{F168EA3E-FC91-4218-AECC-64B370DBDE08}" type="pres">
      <dgm:prSet presAssocID="{75D02884-882B-4119-9245-B63A0B6F46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665CE29-0D36-404B-BE52-65A575539A99}" type="pres">
      <dgm:prSet presAssocID="{75D02884-882B-4119-9245-B63A0B6F466C}" presName="iconSpace" presStyleCnt="0"/>
      <dgm:spPr/>
    </dgm:pt>
    <dgm:pt modelId="{AF4DB11C-E6B9-4B3B-A161-AE8C3AB8BFB4}" type="pres">
      <dgm:prSet presAssocID="{75D02884-882B-4119-9245-B63A0B6F466C}" presName="parTx" presStyleLbl="revTx" presStyleIdx="6" presStyleCnt="10">
        <dgm:presLayoutVars>
          <dgm:chMax val="0"/>
          <dgm:chPref val="0"/>
        </dgm:presLayoutVars>
      </dgm:prSet>
      <dgm:spPr/>
    </dgm:pt>
    <dgm:pt modelId="{F5E8F5AE-8DE0-4CB0-9BE3-EA54BA6A284B}" type="pres">
      <dgm:prSet presAssocID="{75D02884-882B-4119-9245-B63A0B6F466C}" presName="txSpace" presStyleCnt="0"/>
      <dgm:spPr/>
    </dgm:pt>
    <dgm:pt modelId="{8D5233A3-291D-4D1A-BC3A-05FE64E72892}" type="pres">
      <dgm:prSet presAssocID="{75D02884-882B-4119-9245-B63A0B6F466C}" presName="desTx" presStyleLbl="revTx" presStyleIdx="7" presStyleCnt="10">
        <dgm:presLayoutVars/>
      </dgm:prSet>
      <dgm:spPr/>
    </dgm:pt>
    <dgm:pt modelId="{F375DBE7-6198-4238-B8F8-6008271856EF}" type="pres">
      <dgm:prSet presAssocID="{5E2BCBCD-A621-405B-9604-DCC5025F8DBC}" presName="sibTrans" presStyleCnt="0"/>
      <dgm:spPr/>
    </dgm:pt>
    <dgm:pt modelId="{9E47B627-C514-4A16-8CF1-6A83EACE794D}" type="pres">
      <dgm:prSet presAssocID="{627F9F4D-0F80-4705-905C-06A25DAB92E6}" presName="compNode" presStyleCnt="0"/>
      <dgm:spPr/>
    </dgm:pt>
    <dgm:pt modelId="{CFDB04C1-150C-4990-93AF-9ED6FA8D9190}" type="pres">
      <dgm:prSet presAssocID="{627F9F4D-0F80-4705-905C-06A25DAB92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DC83AF2-AC37-465E-B93C-450200781584}" type="pres">
      <dgm:prSet presAssocID="{627F9F4D-0F80-4705-905C-06A25DAB92E6}" presName="iconSpace" presStyleCnt="0"/>
      <dgm:spPr/>
    </dgm:pt>
    <dgm:pt modelId="{BA7F0997-0E39-406B-89D7-BA63B88435AF}" type="pres">
      <dgm:prSet presAssocID="{627F9F4D-0F80-4705-905C-06A25DAB92E6}" presName="parTx" presStyleLbl="revTx" presStyleIdx="8" presStyleCnt="10">
        <dgm:presLayoutVars>
          <dgm:chMax val="0"/>
          <dgm:chPref val="0"/>
        </dgm:presLayoutVars>
      </dgm:prSet>
      <dgm:spPr/>
    </dgm:pt>
    <dgm:pt modelId="{6F7F21EE-007A-4EAF-A9BF-1554B16C58B4}" type="pres">
      <dgm:prSet presAssocID="{627F9F4D-0F80-4705-905C-06A25DAB92E6}" presName="txSpace" presStyleCnt="0"/>
      <dgm:spPr/>
    </dgm:pt>
    <dgm:pt modelId="{09454DEF-4DF3-4582-BA7B-251D6EE4A256}" type="pres">
      <dgm:prSet presAssocID="{627F9F4D-0F80-4705-905C-06A25DAB92E6}" presName="desTx" presStyleLbl="revTx" presStyleIdx="9" presStyleCnt="10">
        <dgm:presLayoutVars/>
      </dgm:prSet>
      <dgm:spPr/>
    </dgm:pt>
  </dgm:ptLst>
  <dgm:cxnLst>
    <dgm:cxn modelId="{CEE1E101-EE21-45EC-8304-286B11D6FBF6}" srcId="{B5E98E70-2358-4E38-B873-14C1D74DA662}" destId="{627F9F4D-0F80-4705-905C-06A25DAB92E6}" srcOrd="4" destOrd="0" parTransId="{C525AC14-B906-4F93-ABF3-722200C02580}" sibTransId="{996510C3-2E11-44CA-B094-B72EF4A7F172}"/>
    <dgm:cxn modelId="{754EA506-194A-4BE1-8A1A-9983934B7104}" type="presOf" srcId="{5DAB3A1D-BB05-4140-A26A-972E05444E58}" destId="{68B8388A-CC09-476B-A615-98246EAA2BB6}" srcOrd="0" destOrd="0" presId="urn:microsoft.com/office/officeart/2018/5/layout/CenteredIconLabelDescriptionList"/>
    <dgm:cxn modelId="{15100111-BAB1-4E05-8BBC-43AE534DDDC1}" srcId="{8F9C3777-45BA-4D07-91F6-8162B69341CD}" destId="{05811F78-0123-4C7D-B188-E32F58328587}" srcOrd="0" destOrd="0" parTransId="{0D46B69F-4C6A-4422-9602-2895CCC78E47}" sibTransId="{C52F2CEF-9585-4BF2-B8B0-B6BFB3BFA825}"/>
    <dgm:cxn modelId="{20FA6B12-4415-4C0B-9447-AB12B48CB6F7}" srcId="{B5E98E70-2358-4E38-B873-14C1D74DA662}" destId="{8F9C3777-45BA-4D07-91F6-8162B69341CD}" srcOrd="1" destOrd="0" parTransId="{BF63133D-5185-4D21-8BAD-5DEB951E2209}" sibTransId="{636A300C-05A1-409C-9820-0E4FC6E53450}"/>
    <dgm:cxn modelId="{EF0C5D28-DBAA-4077-8A37-AF7939C19330}" type="presOf" srcId="{82A832D3-DB9B-4BF3-86A9-FEACDD77EA55}" destId="{69EDA27D-961B-4C86-9CE7-F8BA3D546856}" srcOrd="0" destOrd="0" presId="urn:microsoft.com/office/officeart/2018/5/layout/CenteredIconLabelDescriptionList"/>
    <dgm:cxn modelId="{57ABE838-BD45-4C62-B3E2-0DC0C89E0617}" type="presOf" srcId="{B5E98E70-2358-4E38-B873-14C1D74DA662}" destId="{826AEE86-846A-4D20-B4E5-05EFB91A67E2}" srcOrd="0" destOrd="0" presId="urn:microsoft.com/office/officeart/2018/5/layout/CenteredIconLabelDescriptionList"/>
    <dgm:cxn modelId="{CC68855B-304B-4802-842A-C0026591B0E0}" srcId="{5DAB3A1D-BB05-4140-A26A-972E05444E58}" destId="{D2D29A62-8161-492B-A1A2-021AC0A9F980}" srcOrd="0" destOrd="0" parTransId="{8D5DC2CC-EAF8-4B8E-B99D-E891BD0AE36E}" sibTransId="{2E46E528-3EFD-40D0-97F0-D34C20275C11}"/>
    <dgm:cxn modelId="{DAF8AB5E-6F90-4B77-8BA8-A80775A81723}" type="presOf" srcId="{8F9C3777-45BA-4D07-91F6-8162B69341CD}" destId="{60E8AD1C-DE5D-4AF3-A300-CB2A2FD96088}" srcOrd="0" destOrd="0" presId="urn:microsoft.com/office/officeart/2018/5/layout/CenteredIconLabelDescriptionList"/>
    <dgm:cxn modelId="{430BEE5F-DC27-42C1-953F-68B6DD1CB891}" type="presOf" srcId="{D2D29A62-8161-492B-A1A2-021AC0A9F980}" destId="{ED79074A-D653-4A89-B532-ADB668AEE219}" srcOrd="0" destOrd="0" presId="urn:microsoft.com/office/officeart/2018/5/layout/CenteredIconLabelDescriptionList"/>
    <dgm:cxn modelId="{ADC30243-A2B2-48C8-9329-2455468393DF}" type="presOf" srcId="{05811F78-0123-4C7D-B188-E32F58328587}" destId="{6F156A75-D5DA-4CFB-8224-B626DC9EEE03}" srcOrd="0" destOrd="0" presId="urn:microsoft.com/office/officeart/2018/5/layout/CenteredIconLabelDescriptionList"/>
    <dgm:cxn modelId="{7D66A195-8BDF-48FD-B566-CF183B989D02}" type="presOf" srcId="{7D2E0B81-0090-4EED-9617-BE003DE54475}" destId="{09454DEF-4DF3-4582-BA7B-251D6EE4A256}" srcOrd="0" destOrd="0" presId="urn:microsoft.com/office/officeart/2018/5/layout/CenteredIconLabelDescriptionList"/>
    <dgm:cxn modelId="{2CB9549E-C4C5-4F3B-A601-0BA7F84C5D79}" type="presOf" srcId="{75D02884-882B-4119-9245-B63A0B6F466C}" destId="{AF4DB11C-E6B9-4B3B-A161-AE8C3AB8BFB4}" srcOrd="0" destOrd="0" presId="urn:microsoft.com/office/officeart/2018/5/layout/CenteredIconLabelDescriptionList"/>
    <dgm:cxn modelId="{68EF4ED5-3534-4E57-8726-4BF5BB88D793}" srcId="{B5E98E70-2358-4E38-B873-14C1D74DA662}" destId="{75D02884-882B-4119-9245-B63A0B6F466C}" srcOrd="3" destOrd="0" parTransId="{77A6B12B-51F6-4F55-A46D-341A4F6108EA}" sibTransId="{5E2BCBCD-A621-405B-9604-DCC5025F8DBC}"/>
    <dgm:cxn modelId="{41E9CADC-154E-4825-924C-2191E2398B52}" type="presOf" srcId="{627F9F4D-0F80-4705-905C-06A25DAB92E6}" destId="{BA7F0997-0E39-406B-89D7-BA63B88435AF}" srcOrd="0" destOrd="0" presId="urn:microsoft.com/office/officeart/2018/5/layout/CenteredIconLabelDescriptionList"/>
    <dgm:cxn modelId="{291491E2-D518-4CC3-B2B7-98109CA79D8A}" srcId="{B5E98E70-2358-4E38-B873-14C1D74DA662}" destId="{5DAB3A1D-BB05-4140-A26A-972E05444E58}" srcOrd="0" destOrd="0" parTransId="{491D09C6-BBE1-4ABF-AD3C-39D7B86C42E3}" sibTransId="{11B8E0D8-09CA-4A9A-8035-F01020D7F687}"/>
    <dgm:cxn modelId="{C80D35EF-5486-48CE-9E78-45F97DE1E6B8}" srcId="{B5E98E70-2358-4E38-B873-14C1D74DA662}" destId="{82A832D3-DB9B-4BF3-86A9-FEACDD77EA55}" srcOrd="2" destOrd="0" parTransId="{2361B2AD-7790-4BCB-B941-1E74AC35E2E7}" sibTransId="{AFE3CE1E-AF04-4D6B-B197-BC91EAF11AB6}"/>
    <dgm:cxn modelId="{FE3349F9-9008-49DD-B55A-1EBFB93C7B40}" srcId="{627F9F4D-0F80-4705-905C-06A25DAB92E6}" destId="{7D2E0B81-0090-4EED-9617-BE003DE54475}" srcOrd="0" destOrd="0" parTransId="{CB0DD923-4716-425D-98F3-AF0674BCBC7B}" sibTransId="{579D9164-5E2A-497B-A519-D55CCC21FB7C}"/>
    <dgm:cxn modelId="{72E2365B-8CC7-4E83-A14A-0C1BCE32604E}" type="presParOf" srcId="{826AEE86-846A-4D20-B4E5-05EFB91A67E2}" destId="{89E0B906-9422-4EDE-A6BA-A6AA7476F310}" srcOrd="0" destOrd="0" presId="urn:microsoft.com/office/officeart/2018/5/layout/CenteredIconLabelDescriptionList"/>
    <dgm:cxn modelId="{E3AA165E-1398-4A01-B3A2-558EAE95CAE9}" type="presParOf" srcId="{89E0B906-9422-4EDE-A6BA-A6AA7476F310}" destId="{18B4BCD7-455E-4CB9-8B45-3286595992C7}" srcOrd="0" destOrd="0" presId="urn:microsoft.com/office/officeart/2018/5/layout/CenteredIconLabelDescriptionList"/>
    <dgm:cxn modelId="{3B9B237A-4964-43F9-BE61-2ADE2A19DE2F}" type="presParOf" srcId="{89E0B906-9422-4EDE-A6BA-A6AA7476F310}" destId="{C0C6F34A-6B9D-4AB4-BF95-924FBD4AAEC4}" srcOrd="1" destOrd="0" presId="urn:microsoft.com/office/officeart/2018/5/layout/CenteredIconLabelDescriptionList"/>
    <dgm:cxn modelId="{7490D3C7-D443-4B80-824A-64B98870F080}" type="presParOf" srcId="{89E0B906-9422-4EDE-A6BA-A6AA7476F310}" destId="{68B8388A-CC09-476B-A615-98246EAA2BB6}" srcOrd="2" destOrd="0" presId="urn:microsoft.com/office/officeart/2018/5/layout/CenteredIconLabelDescriptionList"/>
    <dgm:cxn modelId="{94054B5D-1D3C-4B8F-AE03-3E23A8F6813F}" type="presParOf" srcId="{89E0B906-9422-4EDE-A6BA-A6AA7476F310}" destId="{9874117A-EF79-424A-83E7-D42E0C536667}" srcOrd="3" destOrd="0" presId="urn:microsoft.com/office/officeart/2018/5/layout/CenteredIconLabelDescriptionList"/>
    <dgm:cxn modelId="{688D2785-2501-47ED-9F92-1AD231E493ED}" type="presParOf" srcId="{89E0B906-9422-4EDE-A6BA-A6AA7476F310}" destId="{ED79074A-D653-4A89-B532-ADB668AEE219}" srcOrd="4" destOrd="0" presId="urn:microsoft.com/office/officeart/2018/5/layout/CenteredIconLabelDescriptionList"/>
    <dgm:cxn modelId="{A52E89B3-80D8-40E5-BDF3-A825D0D178BF}" type="presParOf" srcId="{826AEE86-846A-4D20-B4E5-05EFB91A67E2}" destId="{FB99BA78-34FC-4953-9A08-A0F520BBCA2B}" srcOrd="1" destOrd="0" presId="urn:microsoft.com/office/officeart/2018/5/layout/CenteredIconLabelDescriptionList"/>
    <dgm:cxn modelId="{835E96BC-7134-4B08-A2BA-296117BEBFC5}" type="presParOf" srcId="{826AEE86-846A-4D20-B4E5-05EFB91A67E2}" destId="{97D009A9-A3A4-43DB-8EF4-C7728385F24A}" srcOrd="2" destOrd="0" presId="urn:microsoft.com/office/officeart/2018/5/layout/CenteredIconLabelDescriptionList"/>
    <dgm:cxn modelId="{59EEBF45-F0D6-4A9A-A853-1CE32D8F18D4}" type="presParOf" srcId="{97D009A9-A3A4-43DB-8EF4-C7728385F24A}" destId="{B1DD82F0-6FC6-4521-B471-4B8E510FF1F0}" srcOrd="0" destOrd="0" presId="urn:microsoft.com/office/officeart/2018/5/layout/CenteredIconLabelDescriptionList"/>
    <dgm:cxn modelId="{C8AFA1F4-B09E-4C38-9FC7-C77F49F133E2}" type="presParOf" srcId="{97D009A9-A3A4-43DB-8EF4-C7728385F24A}" destId="{73664536-7FE4-465C-AF4D-80E2A10D4C6C}" srcOrd="1" destOrd="0" presId="urn:microsoft.com/office/officeart/2018/5/layout/CenteredIconLabelDescriptionList"/>
    <dgm:cxn modelId="{360DE6B6-DBF4-4A03-9033-0DAAA2B62FD2}" type="presParOf" srcId="{97D009A9-A3A4-43DB-8EF4-C7728385F24A}" destId="{60E8AD1C-DE5D-4AF3-A300-CB2A2FD96088}" srcOrd="2" destOrd="0" presId="urn:microsoft.com/office/officeart/2018/5/layout/CenteredIconLabelDescriptionList"/>
    <dgm:cxn modelId="{8467AB7A-9063-4880-84DA-7899250C38EB}" type="presParOf" srcId="{97D009A9-A3A4-43DB-8EF4-C7728385F24A}" destId="{D4BD56DB-D5E7-4F32-8EC3-06A078280B99}" srcOrd="3" destOrd="0" presId="urn:microsoft.com/office/officeart/2018/5/layout/CenteredIconLabelDescriptionList"/>
    <dgm:cxn modelId="{66DBCDB6-1CF9-46CC-BEF9-9E4F1EE1571A}" type="presParOf" srcId="{97D009A9-A3A4-43DB-8EF4-C7728385F24A}" destId="{6F156A75-D5DA-4CFB-8224-B626DC9EEE03}" srcOrd="4" destOrd="0" presId="urn:microsoft.com/office/officeart/2018/5/layout/CenteredIconLabelDescriptionList"/>
    <dgm:cxn modelId="{82C5F619-C2A5-48A3-AED2-4AE6E5F36992}" type="presParOf" srcId="{826AEE86-846A-4D20-B4E5-05EFB91A67E2}" destId="{F1CE978E-1F16-4E95-8B71-C87FCAE1D53E}" srcOrd="3" destOrd="0" presId="urn:microsoft.com/office/officeart/2018/5/layout/CenteredIconLabelDescriptionList"/>
    <dgm:cxn modelId="{A7FF2CB9-F1CC-4613-803C-903216AF0D75}" type="presParOf" srcId="{826AEE86-846A-4D20-B4E5-05EFB91A67E2}" destId="{B0B9566C-26DA-4CC7-B2B7-55557E0DAF04}" srcOrd="4" destOrd="0" presId="urn:microsoft.com/office/officeart/2018/5/layout/CenteredIconLabelDescriptionList"/>
    <dgm:cxn modelId="{3E9DA402-0E00-44B7-BF32-750DE3AFC9D9}" type="presParOf" srcId="{B0B9566C-26DA-4CC7-B2B7-55557E0DAF04}" destId="{5D0A8510-772C-4954-9D2D-5949BB086048}" srcOrd="0" destOrd="0" presId="urn:microsoft.com/office/officeart/2018/5/layout/CenteredIconLabelDescriptionList"/>
    <dgm:cxn modelId="{871DC888-6E57-4441-88D0-B00F8323AA39}" type="presParOf" srcId="{B0B9566C-26DA-4CC7-B2B7-55557E0DAF04}" destId="{C13F68A7-EC32-4460-BCBA-B47FF6C920B5}" srcOrd="1" destOrd="0" presId="urn:microsoft.com/office/officeart/2018/5/layout/CenteredIconLabelDescriptionList"/>
    <dgm:cxn modelId="{6D2B81DD-FB63-4711-8C33-58EDF2F8995A}" type="presParOf" srcId="{B0B9566C-26DA-4CC7-B2B7-55557E0DAF04}" destId="{69EDA27D-961B-4C86-9CE7-F8BA3D546856}" srcOrd="2" destOrd="0" presId="urn:microsoft.com/office/officeart/2018/5/layout/CenteredIconLabelDescriptionList"/>
    <dgm:cxn modelId="{565F6500-894D-44A3-A8E0-F3A06514135E}" type="presParOf" srcId="{B0B9566C-26DA-4CC7-B2B7-55557E0DAF04}" destId="{6BFB2502-9493-47DB-B500-AFAB04855DBE}" srcOrd="3" destOrd="0" presId="urn:microsoft.com/office/officeart/2018/5/layout/CenteredIconLabelDescriptionList"/>
    <dgm:cxn modelId="{142BA582-D7FB-4A51-8277-B413594724E9}" type="presParOf" srcId="{B0B9566C-26DA-4CC7-B2B7-55557E0DAF04}" destId="{4BCB4720-EBC1-482D-869C-0E0AE56E6CED}" srcOrd="4" destOrd="0" presId="urn:microsoft.com/office/officeart/2018/5/layout/CenteredIconLabelDescriptionList"/>
    <dgm:cxn modelId="{05BC1A1E-5933-46BD-864E-68BA350B8FB2}" type="presParOf" srcId="{826AEE86-846A-4D20-B4E5-05EFB91A67E2}" destId="{2191B653-612F-4ED9-8969-3750E2546627}" srcOrd="5" destOrd="0" presId="urn:microsoft.com/office/officeart/2018/5/layout/CenteredIconLabelDescriptionList"/>
    <dgm:cxn modelId="{781415EA-0217-4A67-9FAB-B57C1B4C81B3}" type="presParOf" srcId="{826AEE86-846A-4D20-B4E5-05EFB91A67E2}" destId="{2A6DE831-76DC-4893-9376-5599341D03A0}" srcOrd="6" destOrd="0" presId="urn:microsoft.com/office/officeart/2018/5/layout/CenteredIconLabelDescriptionList"/>
    <dgm:cxn modelId="{78CB91C0-962C-4E6C-AA99-6DCE0BC27808}" type="presParOf" srcId="{2A6DE831-76DC-4893-9376-5599341D03A0}" destId="{F168EA3E-FC91-4218-AECC-64B370DBDE08}" srcOrd="0" destOrd="0" presId="urn:microsoft.com/office/officeart/2018/5/layout/CenteredIconLabelDescriptionList"/>
    <dgm:cxn modelId="{8DFF7E7E-B200-4000-872C-ED83F399DCF9}" type="presParOf" srcId="{2A6DE831-76DC-4893-9376-5599341D03A0}" destId="{C665CE29-0D36-404B-BE52-65A575539A99}" srcOrd="1" destOrd="0" presId="urn:microsoft.com/office/officeart/2018/5/layout/CenteredIconLabelDescriptionList"/>
    <dgm:cxn modelId="{617E4F8F-37B2-4EE5-BCA3-BB4433BDC4F0}" type="presParOf" srcId="{2A6DE831-76DC-4893-9376-5599341D03A0}" destId="{AF4DB11C-E6B9-4B3B-A161-AE8C3AB8BFB4}" srcOrd="2" destOrd="0" presId="urn:microsoft.com/office/officeart/2018/5/layout/CenteredIconLabelDescriptionList"/>
    <dgm:cxn modelId="{6C25E00B-D33E-4750-B6C0-F5D5913A84BC}" type="presParOf" srcId="{2A6DE831-76DC-4893-9376-5599341D03A0}" destId="{F5E8F5AE-8DE0-4CB0-9BE3-EA54BA6A284B}" srcOrd="3" destOrd="0" presId="urn:microsoft.com/office/officeart/2018/5/layout/CenteredIconLabelDescriptionList"/>
    <dgm:cxn modelId="{EF28A09F-211A-4ACF-B32C-37FC631A27FB}" type="presParOf" srcId="{2A6DE831-76DC-4893-9376-5599341D03A0}" destId="{8D5233A3-291D-4D1A-BC3A-05FE64E72892}" srcOrd="4" destOrd="0" presId="urn:microsoft.com/office/officeart/2018/5/layout/CenteredIconLabelDescriptionList"/>
    <dgm:cxn modelId="{82F4FD0B-60E7-4DE2-BAC1-278B4BF1FC44}" type="presParOf" srcId="{826AEE86-846A-4D20-B4E5-05EFB91A67E2}" destId="{F375DBE7-6198-4238-B8F8-6008271856EF}" srcOrd="7" destOrd="0" presId="urn:microsoft.com/office/officeart/2018/5/layout/CenteredIconLabelDescriptionList"/>
    <dgm:cxn modelId="{FCD729C9-9594-4A26-A160-8ED44767089B}" type="presParOf" srcId="{826AEE86-846A-4D20-B4E5-05EFB91A67E2}" destId="{9E47B627-C514-4A16-8CF1-6A83EACE794D}" srcOrd="8" destOrd="0" presId="urn:microsoft.com/office/officeart/2018/5/layout/CenteredIconLabelDescriptionList"/>
    <dgm:cxn modelId="{C59FF286-F34D-46B4-8E29-9CC2863D9051}" type="presParOf" srcId="{9E47B627-C514-4A16-8CF1-6A83EACE794D}" destId="{CFDB04C1-150C-4990-93AF-9ED6FA8D9190}" srcOrd="0" destOrd="0" presId="urn:microsoft.com/office/officeart/2018/5/layout/CenteredIconLabelDescriptionList"/>
    <dgm:cxn modelId="{022AE517-EEC0-4297-A0F6-31005EE64B27}" type="presParOf" srcId="{9E47B627-C514-4A16-8CF1-6A83EACE794D}" destId="{DDC83AF2-AC37-465E-B93C-450200781584}" srcOrd="1" destOrd="0" presId="urn:microsoft.com/office/officeart/2018/5/layout/CenteredIconLabelDescriptionList"/>
    <dgm:cxn modelId="{E2C6DA9E-8EE3-4D0E-97FE-6A70B359E379}" type="presParOf" srcId="{9E47B627-C514-4A16-8CF1-6A83EACE794D}" destId="{BA7F0997-0E39-406B-89D7-BA63B88435AF}" srcOrd="2" destOrd="0" presId="urn:microsoft.com/office/officeart/2018/5/layout/CenteredIconLabelDescriptionList"/>
    <dgm:cxn modelId="{E1978B56-7897-4B97-805F-2D9C1A689A78}" type="presParOf" srcId="{9E47B627-C514-4A16-8CF1-6A83EACE794D}" destId="{6F7F21EE-007A-4EAF-A9BF-1554B16C58B4}" srcOrd="3" destOrd="0" presId="urn:microsoft.com/office/officeart/2018/5/layout/CenteredIconLabelDescriptionList"/>
    <dgm:cxn modelId="{CCF2299D-2310-4F1B-9294-AAD90A41B4C2}" type="presParOf" srcId="{9E47B627-C514-4A16-8CF1-6A83EACE794D}" destId="{09454DEF-4DF3-4582-BA7B-251D6EE4A2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34784-EDD2-4D1A-A103-5B2974D107DC}">
      <dsp:nvSpPr>
        <dsp:cNvPr id="0" name=""/>
        <dsp:cNvSpPr/>
      </dsp:nvSpPr>
      <dsp:spPr>
        <a:xfrm>
          <a:off x="0" y="3391"/>
          <a:ext cx="6176504" cy="722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C3A72-580B-48A1-B9C5-4DEC692F3B76}">
      <dsp:nvSpPr>
        <dsp:cNvPr id="0" name=""/>
        <dsp:cNvSpPr/>
      </dsp:nvSpPr>
      <dsp:spPr>
        <a:xfrm>
          <a:off x="218505" y="165915"/>
          <a:ext cx="397282" cy="397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A32F6-B860-41CA-84F4-765C1C7C0FEA}">
      <dsp:nvSpPr>
        <dsp:cNvPr id="0" name=""/>
        <dsp:cNvSpPr/>
      </dsp:nvSpPr>
      <dsp:spPr>
        <a:xfrm>
          <a:off x="834293" y="3391"/>
          <a:ext cx="5342210" cy="722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" tIns="76447" rIns="76447" bIns="764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badi" panose="020B0604020104020204" pitchFamily="34" charset="0"/>
              <a:ea typeface="+mn-ea"/>
              <a:cs typeface="+mn-cs"/>
            </a:rPr>
            <a:t>Executive</a:t>
          </a:r>
          <a:r>
            <a:rPr lang="en-US" sz="1900" kern="1200" dirty="0"/>
            <a:t> 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badi" panose="020B0604020104020204" pitchFamily="34" charset="0"/>
              <a:ea typeface="+mn-ea"/>
              <a:cs typeface="+mn-cs"/>
            </a:rPr>
            <a:t>Summary</a:t>
          </a:r>
        </a:p>
      </dsp:txBody>
      <dsp:txXfrm>
        <a:off x="834293" y="3391"/>
        <a:ext cx="5342210" cy="722331"/>
      </dsp:txXfrm>
    </dsp:sp>
    <dsp:sp modelId="{7D903827-E2B9-4CFA-BD4A-AA60BDDC13D2}">
      <dsp:nvSpPr>
        <dsp:cNvPr id="0" name=""/>
        <dsp:cNvSpPr/>
      </dsp:nvSpPr>
      <dsp:spPr>
        <a:xfrm>
          <a:off x="0" y="906305"/>
          <a:ext cx="6176504" cy="722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6327F-7839-4F47-9FAF-2A0E347B3DA1}">
      <dsp:nvSpPr>
        <dsp:cNvPr id="0" name=""/>
        <dsp:cNvSpPr/>
      </dsp:nvSpPr>
      <dsp:spPr>
        <a:xfrm>
          <a:off x="218505" y="1068830"/>
          <a:ext cx="397282" cy="397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93696-016F-467C-8B6D-227F05E5C0C8}">
      <dsp:nvSpPr>
        <dsp:cNvPr id="0" name=""/>
        <dsp:cNvSpPr/>
      </dsp:nvSpPr>
      <dsp:spPr>
        <a:xfrm>
          <a:off x="834293" y="906305"/>
          <a:ext cx="5342210" cy="722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" tIns="76447" rIns="76447" bIns="764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badi" panose="020B0604020104020204" pitchFamily="34" charset="0"/>
            </a:rPr>
            <a:t>Introduction</a:t>
          </a:r>
        </a:p>
      </dsp:txBody>
      <dsp:txXfrm>
        <a:off x="834293" y="906305"/>
        <a:ext cx="5342210" cy="722331"/>
      </dsp:txXfrm>
    </dsp:sp>
    <dsp:sp modelId="{2CAA9E47-B05E-43EA-93AC-EC8195BF6613}">
      <dsp:nvSpPr>
        <dsp:cNvPr id="0" name=""/>
        <dsp:cNvSpPr/>
      </dsp:nvSpPr>
      <dsp:spPr>
        <a:xfrm>
          <a:off x="0" y="1809220"/>
          <a:ext cx="6176504" cy="722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692D4-8357-4FF5-96AA-3D24B22791F6}">
      <dsp:nvSpPr>
        <dsp:cNvPr id="0" name=""/>
        <dsp:cNvSpPr/>
      </dsp:nvSpPr>
      <dsp:spPr>
        <a:xfrm>
          <a:off x="218505" y="1971745"/>
          <a:ext cx="397282" cy="397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2F81B-81E5-4C19-BF24-290CE8287CCF}">
      <dsp:nvSpPr>
        <dsp:cNvPr id="0" name=""/>
        <dsp:cNvSpPr/>
      </dsp:nvSpPr>
      <dsp:spPr>
        <a:xfrm>
          <a:off x="834293" y="1809220"/>
          <a:ext cx="5342210" cy="722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" tIns="76447" rIns="76447" bIns="764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badi" panose="020B0604020104020204" pitchFamily="34" charset="0"/>
            </a:rPr>
            <a:t>Methodology</a:t>
          </a:r>
        </a:p>
      </dsp:txBody>
      <dsp:txXfrm>
        <a:off x="834293" y="1809220"/>
        <a:ext cx="5342210" cy="722331"/>
      </dsp:txXfrm>
    </dsp:sp>
    <dsp:sp modelId="{B4CFE62D-997B-4257-A7A8-9372D2879BEE}">
      <dsp:nvSpPr>
        <dsp:cNvPr id="0" name=""/>
        <dsp:cNvSpPr/>
      </dsp:nvSpPr>
      <dsp:spPr>
        <a:xfrm>
          <a:off x="0" y="2712135"/>
          <a:ext cx="6176504" cy="722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C2BB0-0838-4C9B-9049-B5E961B64371}">
      <dsp:nvSpPr>
        <dsp:cNvPr id="0" name=""/>
        <dsp:cNvSpPr/>
      </dsp:nvSpPr>
      <dsp:spPr>
        <a:xfrm>
          <a:off x="218505" y="2874659"/>
          <a:ext cx="397282" cy="3972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8D734-5398-48A4-AD26-91A0B947082C}">
      <dsp:nvSpPr>
        <dsp:cNvPr id="0" name=""/>
        <dsp:cNvSpPr/>
      </dsp:nvSpPr>
      <dsp:spPr>
        <a:xfrm>
          <a:off x="834293" y="2712135"/>
          <a:ext cx="5342210" cy="722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" tIns="76447" rIns="76447" bIns="764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badi" panose="020B0604020104020204" pitchFamily="34" charset="0"/>
            </a:rPr>
            <a:t>Results</a:t>
          </a:r>
        </a:p>
      </dsp:txBody>
      <dsp:txXfrm>
        <a:off x="834293" y="2712135"/>
        <a:ext cx="5342210" cy="722331"/>
      </dsp:txXfrm>
    </dsp:sp>
    <dsp:sp modelId="{3AEFB501-3709-49F3-9937-11033287EE7F}">
      <dsp:nvSpPr>
        <dsp:cNvPr id="0" name=""/>
        <dsp:cNvSpPr/>
      </dsp:nvSpPr>
      <dsp:spPr>
        <a:xfrm>
          <a:off x="0" y="3615050"/>
          <a:ext cx="6176504" cy="722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73679-D44F-4859-8B4E-D50C7DA072CE}">
      <dsp:nvSpPr>
        <dsp:cNvPr id="0" name=""/>
        <dsp:cNvSpPr/>
      </dsp:nvSpPr>
      <dsp:spPr>
        <a:xfrm>
          <a:off x="218505" y="3777574"/>
          <a:ext cx="397282" cy="3972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AB3E4-BC0A-4856-AF71-F72E5C047439}">
      <dsp:nvSpPr>
        <dsp:cNvPr id="0" name=""/>
        <dsp:cNvSpPr/>
      </dsp:nvSpPr>
      <dsp:spPr>
        <a:xfrm>
          <a:off x="834293" y="3615050"/>
          <a:ext cx="5342210" cy="722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" tIns="76447" rIns="76447" bIns="764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badi" panose="020B0604020104020204" pitchFamily="34" charset="0"/>
            </a:rPr>
            <a:t>Conclusion</a:t>
          </a:r>
        </a:p>
      </dsp:txBody>
      <dsp:txXfrm>
        <a:off x="834293" y="3615050"/>
        <a:ext cx="5342210" cy="7223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4BCD7-455E-4CB9-8B45-3286595992C7}">
      <dsp:nvSpPr>
        <dsp:cNvPr id="0" name=""/>
        <dsp:cNvSpPr/>
      </dsp:nvSpPr>
      <dsp:spPr>
        <a:xfrm>
          <a:off x="607271" y="600030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8388A-CC09-476B-A615-98246EAA2BB6}">
      <dsp:nvSpPr>
        <dsp:cNvPr id="0" name=""/>
        <dsp:cNvSpPr/>
      </dsp:nvSpPr>
      <dsp:spPr>
        <a:xfrm>
          <a:off x="8688" y="1320461"/>
          <a:ext cx="1841793" cy="65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Data collection methodology:</a:t>
          </a:r>
        </a:p>
      </dsp:txBody>
      <dsp:txXfrm>
        <a:off x="8688" y="1320461"/>
        <a:ext cx="1841793" cy="654201"/>
      </dsp:txXfrm>
    </dsp:sp>
    <dsp:sp modelId="{ED79074A-D653-4A89-B532-ADB668AEE219}">
      <dsp:nvSpPr>
        <dsp:cNvPr id="0" name=""/>
        <dsp:cNvSpPr/>
      </dsp:nvSpPr>
      <dsp:spPr>
        <a:xfrm>
          <a:off x="8688" y="2009920"/>
          <a:ext cx="1841793" cy="35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How data was collected </a:t>
          </a:r>
        </a:p>
      </dsp:txBody>
      <dsp:txXfrm>
        <a:off x="8688" y="2009920"/>
        <a:ext cx="1841793" cy="352989"/>
      </dsp:txXfrm>
    </dsp:sp>
    <dsp:sp modelId="{B1DD82F0-6FC6-4521-B471-4B8E510FF1F0}">
      <dsp:nvSpPr>
        <dsp:cNvPr id="0" name=""/>
        <dsp:cNvSpPr/>
      </dsp:nvSpPr>
      <dsp:spPr>
        <a:xfrm>
          <a:off x="2771378" y="600030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8AD1C-DE5D-4AF3-A300-CB2A2FD96088}">
      <dsp:nvSpPr>
        <dsp:cNvPr id="0" name=""/>
        <dsp:cNvSpPr/>
      </dsp:nvSpPr>
      <dsp:spPr>
        <a:xfrm>
          <a:off x="2172796" y="1320461"/>
          <a:ext cx="1841793" cy="65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Perform data wrangling</a:t>
          </a:r>
        </a:p>
      </dsp:txBody>
      <dsp:txXfrm>
        <a:off x="2172796" y="1320461"/>
        <a:ext cx="1841793" cy="654201"/>
      </dsp:txXfrm>
    </dsp:sp>
    <dsp:sp modelId="{6F156A75-D5DA-4CFB-8224-B626DC9EEE03}">
      <dsp:nvSpPr>
        <dsp:cNvPr id="0" name=""/>
        <dsp:cNvSpPr/>
      </dsp:nvSpPr>
      <dsp:spPr>
        <a:xfrm>
          <a:off x="2172796" y="2009920"/>
          <a:ext cx="1841793" cy="35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How data was processed</a:t>
          </a:r>
        </a:p>
      </dsp:txBody>
      <dsp:txXfrm>
        <a:off x="2172796" y="2009920"/>
        <a:ext cx="1841793" cy="352989"/>
      </dsp:txXfrm>
    </dsp:sp>
    <dsp:sp modelId="{5D0A8510-772C-4954-9D2D-5949BB086048}">
      <dsp:nvSpPr>
        <dsp:cNvPr id="0" name=""/>
        <dsp:cNvSpPr/>
      </dsp:nvSpPr>
      <dsp:spPr>
        <a:xfrm>
          <a:off x="4935486" y="600030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DA27D-961B-4C86-9CE7-F8BA3D546856}">
      <dsp:nvSpPr>
        <dsp:cNvPr id="0" name=""/>
        <dsp:cNvSpPr/>
      </dsp:nvSpPr>
      <dsp:spPr>
        <a:xfrm>
          <a:off x="4336903" y="1320461"/>
          <a:ext cx="1841793" cy="65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Perform exploratory data analysis (EDA) using visualization and SQL</a:t>
          </a:r>
        </a:p>
      </dsp:txBody>
      <dsp:txXfrm>
        <a:off x="4336903" y="1320461"/>
        <a:ext cx="1841793" cy="654201"/>
      </dsp:txXfrm>
    </dsp:sp>
    <dsp:sp modelId="{4BCB4720-EBC1-482D-869C-0E0AE56E6CED}">
      <dsp:nvSpPr>
        <dsp:cNvPr id="0" name=""/>
        <dsp:cNvSpPr/>
      </dsp:nvSpPr>
      <dsp:spPr>
        <a:xfrm>
          <a:off x="4336903" y="2009920"/>
          <a:ext cx="1841793" cy="35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8EA3E-FC91-4218-AECC-64B370DBDE08}">
      <dsp:nvSpPr>
        <dsp:cNvPr id="0" name=""/>
        <dsp:cNvSpPr/>
      </dsp:nvSpPr>
      <dsp:spPr>
        <a:xfrm>
          <a:off x="7099593" y="600030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DB11C-E6B9-4B3B-A161-AE8C3AB8BFB4}">
      <dsp:nvSpPr>
        <dsp:cNvPr id="0" name=""/>
        <dsp:cNvSpPr/>
      </dsp:nvSpPr>
      <dsp:spPr>
        <a:xfrm>
          <a:off x="6501010" y="1320461"/>
          <a:ext cx="1841793" cy="65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Perform interactive visual analytics using Folium and </a:t>
          </a:r>
          <a:r>
            <a:rPr lang="en-US" sz="1400" kern="1200" dirty="0" err="1"/>
            <a:t>Plotly</a:t>
          </a:r>
          <a:r>
            <a:rPr lang="en-US" sz="1400" kern="1200" dirty="0"/>
            <a:t> Dash</a:t>
          </a:r>
        </a:p>
      </dsp:txBody>
      <dsp:txXfrm>
        <a:off x="6501010" y="1320461"/>
        <a:ext cx="1841793" cy="654201"/>
      </dsp:txXfrm>
    </dsp:sp>
    <dsp:sp modelId="{8D5233A3-291D-4D1A-BC3A-05FE64E72892}">
      <dsp:nvSpPr>
        <dsp:cNvPr id="0" name=""/>
        <dsp:cNvSpPr/>
      </dsp:nvSpPr>
      <dsp:spPr>
        <a:xfrm>
          <a:off x="6501010" y="2009920"/>
          <a:ext cx="1841793" cy="35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B04C1-150C-4990-93AF-9ED6FA8D9190}">
      <dsp:nvSpPr>
        <dsp:cNvPr id="0" name=""/>
        <dsp:cNvSpPr/>
      </dsp:nvSpPr>
      <dsp:spPr>
        <a:xfrm>
          <a:off x="9263700" y="600030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F0997-0E39-406B-89D7-BA63B88435AF}">
      <dsp:nvSpPr>
        <dsp:cNvPr id="0" name=""/>
        <dsp:cNvSpPr/>
      </dsp:nvSpPr>
      <dsp:spPr>
        <a:xfrm>
          <a:off x="8665117" y="1320461"/>
          <a:ext cx="1841793" cy="65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Perform predictive analysis using classification models</a:t>
          </a:r>
        </a:p>
      </dsp:txBody>
      <dsp:txXfrm>
        <a:off x="8665117" y="1320461"/>
        <a:ext cx="1841793" cy="654201"/>
      </dsp:txXfrm>
    </dsp:sp>
    <dsp:sp modelId="{09454DEF-4DF3-4582-BA7B-251D6EE4A256}">
      <dsp:nvSpPr>
        <dsp:cNvPr id="0" name=""/>
        <dsp:cNvSpPr/>
      </dsp:nvSpPr>
      <dsp:spPr>
        <a:xfrm>
          <a:off x="8665117" y="2009920"/>
          <a:ext cx="1841793" cy="35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Build, improvement, evaluate classification models</a:t>
          </a:r>
        </a:p>
      </dsp:txBody>
      <dsp:txXfrm>
        <a:off x="8665117" y="2009920"/>
        <a:ext cx="1841793" cy="352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F0B30-DC66-C1C0-9510-F4CABFED4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382F88-23B1-25C0-DE4F-50BE71EA2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86802-144A-1810-1EA1-75DB55B05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17231-876B-DCD0-018E-2039FAC45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1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hyperlink" Target="https://en.wikipedia.org/wiki/List_of_Falcon_9_and_Falcon_Heavy_launches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allesVilela/IBM_Applied_DS_Capstone/blob/main/jupyter-labs-webscraping.ipynb" TargetMode="Externa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hyperlink" Target="https://github.com/TallesVilela/IBM_Applied_DS_Capstone/blob/main/labs-jupyter-spacex-Data%20wrangling(1).ipynb" TargetMode="External"/><Relationship Id="rId4" Type="http://schemas.openxmlformats.org/officeDocument/2006/relationships/image" Target="../media/image64.svg"/><Relationship Id="rId9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hyperlink" Target="https://github.com/TallesVilela/IBM_Applied_DS_Capstone/blob/main/edadataviz.ipynb" TargetMode="Externa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hyperlink" Target="https://github.com/TallesVilela/IBM_Applied_DS_Capstone/blob/main/jupyter-labs-eda-sql-coursera_sqllite.ipynb" TargetMode="External"/><Relationship Id="rId3" Type="http://schemas.openxmlformats.org/officeDocument/2006/relationships/image" Target="../media/image73.png"/><Relationship Id="rId7" Type="http://schemas.openxmlformats.org/officeDocument/2006/relationships/image" Target="../media/image36.png"/><Relationship Id="rId12" Type="http://schemas.openxmlformats.org/officeDocument/2006/relationships/image" Target="../media/image7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77.svg"/><Relationship Id="rId4" Type="http://schemas.microsoft.com/office/2007/relationships/hdphoto" Target="../media/hdphoto1.wdp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11" Type="http://schemas.openxmlformats.org/officeDocument/2006/relationships/hyperlink" Target="https://github.com/TallesVilela/IBM_Applied_DS_Capstone/blob/main/lab_jupyter_launch_site_location.ipynb" TargetMode="External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hyperlink" Target="https://github.com/TallesVilela/IBM_Applied_DS_Capstone/blob/main/spacex-dash-app.py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github.com/TallesVilela/IBM_Applied_DS_Capstone/blob/main/SpaceX_Machine%20Learning%20Prediction_Part_5.ipynb" TargetMode="External"/><Relationship Id="rId7" Type="http://schemas.openxmlformats.org/officeDocument/2006/relationships/image" Target="../media/image9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3.png"/><Relationship Id="rId7" Type="http://schemas.openxmlformats.org/officeDocument/2006/relationships/image" Target="../media/image10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10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Relationship Id="rId9" Type="http://schemas.openxmlformats.org/officeDocument/2006/relationships/image" Target="../media/image1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Relationship Id="rId9" Type="http://schemas.openxmlformats.org/officeDocument/2006/relationships/image" Target="../media/image14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7.png"/><Relationship Id="rId7" Type="http://schemas.openxmlformats.org/officeDocument/2006/relationships/image" Target="../media/image1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Relationship Id="rId9" Type="http://schemas.openxmlformats.org/officeDocument/2006/relationships/image" Target="../media/image14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50.png"/><Relationship Id="rId7" Type="http://schemas.openxmlformats.org/officeDocument/2006/relationships/image" Target="../media/image1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Relationship Id="rId9" Type="http://schemas.openxmlformats.org/officeDocument/2006/relationships/image" Target="../media/image15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1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Relationship Id="rId9" Type="http://schemas.openxmlformats.org/officeDocument/2006/relationships/image" Target="../media/image15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56.png"/><Relationship Id="rId7" Type="http://schemas.openxmlformats.org/officeDocument/2006/relationships/image" Target="../media/image1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58.png"/><Relationship Id="rId4" Type="http://schemas.openxmlformats.org/officeDocument/2006/relationships/image" Target="../media/image157.svg"/><Relationship Id="rId9" Type="http://schemas.openxmlformats.org/officeDocument/2006/relationships/image" Target="../media/image14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59.png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10" Type="http://schemas.openxmlformats.org/officeDocument/2006/relationships/image" Target="../media/image162.svg"/><Relationship Id="rId4" Type="http://schemas.openxmlformats.org/officeDocument/2006/relationships/image" Target="../media/image160.png"/><Relationship Id="rId9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3.png"/><Relationship Id="rId7" Type="http://schemas.openxmlformats.org/officeDocument/2006/relationships/image" Target="../media/image1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Relationship Id="rId9" Type="http://schemas.openxmlformats.org/officeDocument/2006/relationships/image" Target="../media/image16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6.png"/><Relationship Id="rId7" Type="http://schemas.openxmlformats.org/officeDocument/2006/relationships/image" Target="../media/image1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Relationship Id="rId9" Type="http://schemas.openxmlformats.org/officeDocument/2006/relationships/image" Target="../media/image16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2.png"/><Relationship Id="rId7" Type="http://schemas.openxmlformats.org/officeDocument/2006/relationships/image" Target="../media/image1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Relationship Id="rId9" Type="http://schemas.openxmlformats.org/officeDocument/2006/relationships/image" Target="../media/image17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sv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sv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svg"/><Relationship Id="rId4" Type="http://schemas.openxmlformats.org/officeDocument/2006/relationships/image" Target="../media/image1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svg"/><Relationship Id="rId13" Type="http://schemas.openxmlformats.org/officeDocument/2006/relationships/image" Target="../media/image196.png"/><Relationship Id="rId3" Type="http://schemas.openxmlformats.org/officeDocument/2006/relationships/image" Target="../media/image3.png"/><Relationship Id="rId7" Type="http://schemas.openxmlformats.org/officeDocument/2006/relationships/image" Target="../media/image190.png"/><Relationship Id="rId12" Type="http://schemas.openxmlformats.org/officeDocument/2006/relationships/image" Target="../media/image19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sv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sv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201.svg"/><Relationship Id="rId4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06.svg"/><Relationship Id="rId4" Type="http://schemas.openxmlformats.org/officeDocument/2006/relationships/image" Target="../media/image2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svg"/><Relationship Id="rId4" Type="http://schemas.openxmlformats.org/officeDocument/2006/relationships/image" Target="../media/image2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sv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4.svg"/><Relationship Id="rId4" Type="http://schemas.openxmlformats.org/officeDocument/2006/relationships/image" Target="../media/image2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svg"/><Relationship Id="rId4" Type="http://schemas.openxmlformats.org/officeDocument/2006/relationships/image" Target="../media/image2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sv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svg"/><Relationship Id="rId5" Type="http://schemas.openxmlformats.org/officeDocument/2006/relationships/image" Target="../media/image225.png"/><Relationship Id="rId4" Type="http://schemas.openxmlformats.org/officeDocument/2006/relationships/image" Target="../media/image22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allesVilela/IBM_Applied_DS_Capstone/blob/main/jupyter-labs-spacex-data-collection-api.ipynb" TargetMode="External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Talles Oliveira Vilela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May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44053" y="1684605"/>
            <a:ext cx="3676576" cy="14414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Target: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https://en.wikipedia.org/wiki/List_of_Falcon_9_and_Falcon_Heavy_launches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FFCFF2-EF30-07CE-9686-8ADC0CD01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" t="2118"/>
          <a:stretch/>
        </p:blipFill>
        <p:spPr>
          <a:xfrm>
            <a:off x="5500577" y="1729563"/>
            <a:ext cx="6055286" cy="414361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328161-C66A-F492-105F-6E7B2E8D463E}"/>
              </a:ext>
            </a:extLst>
          </p:cNvPr>
          <p:cNvSpPr/>
          <p:nvPr/>
        </p:nvSpPr>
        <p:spPr>
          <a:xfrm>
            <a:off x="5500577" y="3555482"/>
            <a:ext cx="6055285" cy="680485"/>
          </a:xfrm>
          <a:prstGeom prst="roundRect">
            <a:avLst/>
          </a:prstGeom>
          <a:noFill/>
          <a:ln w="28575"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8D8F5AF1-7D28-8653-0738-AA59B00D8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253" y="1948115"/>
            <a:ext cx="914400" cy="914400"/>
          </a:xfrm>
          <a:prstGeom prst="rect">
            <a:avLst/>
          </a:prstGeom>
        </p:spPr>
      </p:pic>
      <p:pic>
        <p:nvPicPr>
          <p:cNvPr id="16" name="Gráfico 15" descr="Tabela com preenchimento sólido">
            <a:extLst>
              <a:ext uri="{FF2B5EF4-FFF2-40B4-BE49-F238E27FC236}">
                <a16:creationId xmlns:a16="http://schemas.microsoft.com/office/drawing/2014/main" id="{D18270F9-81D7-226D-5DFB-2C972ACC30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253" y="3429000"/>
            <a:ext cx="914400" cy="914400"/>
          </a:xfrm>
          <a:prstGeom prst="rect">
            <a:avLst/>
          </a:prstGeom>
        </p:spPr>
      </p:pic>
      <p:pic>
        <p:nvPicPr>
          <p:cNvPr id="18" name="Gráfico 17" descr="Web design com preenchimento sólido">
            <a:extLst>
              <a:ext uri="{FF2B5EF4-FFF2-40B4-BE49-F238E27FC236}">
                <a16:creationId xmlns:a16="http://schemas.microsoft.com/office/drawing/2014/main" id="{D32A3F7C-47BE-A03A-CF62-37DF44308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450" y="4909885"/>
            <a:ext cx="914400" cy="9144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6AF52B1-4F3A-2500-BED7-CCC6BCB5A926}"/>
              </a:ext>
            </a:extLst>
          </p:cNvPr>
          <p:cNvSpPr txBox="1"/>
          <p:nvPr/>
        </p:nvSpPr>
        <p:spPr>
          <a:xfrm>
            <a:off x="1642798" y="4646375"/>
            <a:ext cx="4267649" cy="144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 Soup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fr-F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 = BeautifulSoup(request.content, "html.parser")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0A2817D-17F5-7939-B41D-294036236862}"/>
              </a:ext>
            </a:extLst>
          </p:cNvPr>
          <p:cNvSpPr txBox="1"/>
          <p:nvPr/>
        </p:nvSpPr>
        <p:spPr>
          <a:xfrm>
            <a:off x="1671601" y="36553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B3E80A-B172-C98C-DA64-F28B69688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C3557-5546-A657-25E2-C7441DF6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89BB84-3BD5-2FAE-3B3A-97B4E7686AE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C6AB57-966D-7505-A3AA-E3C1C303AFAF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22F795F-7667-19C4-697C-2639A18D8C81}"/>
              </a:ext>
            </a:extLst>
          </p:cNvPr>
          <p:cNvSpPr txBox="1">
            <a:spLocks/>
          </p:cNvSpPr>
          <p:nvPr/>
        </p:nvSpPr>
        <p:spPr>
          <a:xfrm>
            <a:off x="2177418" y="1708295"/>
            <a:ext cx="4528182" cy="1204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Iterations with “soup” elements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Espaço Reservado para Conteúdo 6">
            <a:extLst>
              <a:ext uri="{FF2B5EF4-FFF2-40B4-BE49-F238E27FC236}">
                <a16:creationId xmlns:a16="http://schemas.microsoft.com/office/drawing/2014/main" id="{2CE6BFBE-2D06-2845-24F0-C8D16FC8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57" y="2310623"/>
            <a:ext cx="6414285" cy="364742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írculos com setas com preenchimento sólido">
            <a:extLst>
              <a:ext uri="{FF2B5EF4-FFF2-40B4-BE49-F238E27FC236}">
                <a16:creationId xmlns:a16="http://schemas.microsoft.com/office/drawing/2014/main" id="{852DBAF8-A821-1143-1AD8-E1104760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3018" y="1467177"/>
            <a:ext cx="914400" cy="9144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1557A5-03C8-F0CE-7ECA-1B3863CDF52C}"/>
              </a:ext>
            </a:extLst>
          </p:cNvPr>
          <p:cNvSpPr txBox="1"/>
          <p:nvPr/>
        </p:nvSpPr>
        <p:spPr>
          <a:xfrm>
            <a:off x="1465037" y="6025573"/>
            <a:ext cx="161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4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9677" y="1673031"/>
            <a:ext cx="4999924" cy="726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one-hot encoding for map “Outcome” values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14" name="Gráfico 13" descr="Marca com preenchimento sólido">
            <a:extLst>
              <a:ext uri="{FF2B5EF4-FFF2-40B4-BE49-F238E27FC236}">
                <a16:creationId xmlns:a16="http://schemas.microsoft.com/office/drawing/2014/main" id="{618216A2-AF12-28E2-D1A0-57A8C4527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746" y="1596096"/>
            <a:ext cx="914400" cy="914400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4B92CD5-369C-E38E-8BBB-F9D4E54217E8}"/>
              </a:ext>
            </a:extLst>
          </p:cNvPr>
          <p:cNvSpPr txBox="1">
            <a:spLocks/>
          </p:cNvSpPr>
          <p:nvPr/>
        </p:nvSpPr>
        <p:spPr>
          <a:xfrm>
            <a:off x="2226384" y="5724455"/>
            <a:ext cx="2672520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GitHub URL</a:t>
            </a:r>
            <a:endParaRPr lang="en-US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121F162-7E49-A1CA-BA61-B2719B708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859" y="2752150"/>
            <a:ext cx="1864778" cy="2424212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BC75AB3-21C2-0830-A289-BF8A1096A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2956" y="2204058"/>
            <a:ext cx="1352096" cy="3520397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2F70E66-F08A-301F-C112-60B9C07ABA08}"/>
              </a:ext>
            </a:extLst>
          </p:cNvPr>
          <p:cNvSpPr txBox="1">
            <a:spLocks/>
          </p:cNvSpPr>
          <p:nvPr/>
        </p:nvSpPr>
        <p:spPr>
          <a:xfrm>
            <a:off x="4497370" y="3110766"/>
            <a:ext cx="3152092" cy="347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“False” = bad outcomes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4" name="Gráfico 23" descr="Seta para Direita com preenchimento sólido">
            <a:extLst>
              <a:ext uri="{FF2B5EF4-FFF2-40B4-BE49-F238E27FC236}">
                <a16:creationId xmlns:a16="http://schemas.microsoft.com/office/drawing/2014/main" id="{7EBA8AE1-4C03-71FA-2E0A-CB34C22F6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7811" y="328438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4098" y="1604160"/>
            <a:ext cx="9679170" cy="88542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Seaborn and Matplotlib functions to understand the relationship between the features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838200" y="65206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9E5AE1A0-636E-494A-F30C-13DF2459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52" y="2489587"/>
            <a:ext cx="2516372" cy="2516372"/>
          </a:xfrm>
          <a:prstGeom prst="rect">
            <a:avLst/>
          </a:prstGeom>
        </p:spPr>
      </p:pic>
      <p:pic>
        <p:nvPicPr>
          <p:cNvPr id="16" name="Imagem 15" descr="Gráfico, Gráfico de radar&#10;&#10;O conteúdo gerado por IA pode estar incorreto.">
            <a:extLst>
              <a:ext uri="{FF2B5EF4-FFF2-40B4-BE49-F238E27FC236}">
                <a16:creationId xmlns:a16="http://schemas.microsoft.com/office/drawing/2014/main" id="{77D77B18-DCD9-0ED6-60DF-D4611EFC9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537" y="2573531"/>
            <a:ext cx="2374254" cy="237425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D95C3D-31C0-9686-56E1-494A276DFA3F}"/>
              </a:ext>
            </a:extLst>
          </p:cNvPr>
          <p:cNvSpPr txBox="1"/>
          <p:nvPr/>
        </p:nvSpPr>
        <p:spPr>
          <a:xfrm>
            <a:off x="2360681" y="4947785"/>
            <a:ext cx="4217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igh-level interface for drawing attractive statistical graphics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BEF0E53-B5F3-93DF-DAC5-72074FC9C6D6}"/>
              </a:ext>
            </a:extLst>
          </p:cNvPr>
          <p:cNvSpPr txBox="1"/>
          <p:nvPr/>
        </p:nvSpPr>
        <p:spPr>
          <a:xfrm>
            <a:off x="7423675" y="5001727"/>
            <a:ext cx="374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Granular control over plot elements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D795DC2-F5EA-E67C-6615-A999F5A3E42A}"/>
              </a:ext>
            </a:extLst>
          </p:cNvPr>
          <p:cNvSpPr txBox="1"/>
          <p:nvPr/>
        </p:nvSpPr>
        <p:spPr>
          <a:xfrm>
            <a:off x="5902174" y="5827169"/>
            <a:ext cx="1323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43" name="Gráfico 42" descr="Lâmpada Fluorescente com preenchimento sólido">
            <a:extLst>
              <a:ext uri="{FF2B5EF4-FFF2-40B4-BE49-F238E27FC236}">
                <a16:creationId xmlns:a16="http://schemas.microsoft.com/office/drawing/2014/main" id="{A0A43A82-2329-9A75-FFE1-78D9BAB66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15751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5" name="Imagem 2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E6D5DBE0-8A85-EA09-A29E-0FD9D317DF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0658" y="2888996"/>
            <a:ext cx="931704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63154652-2D31-AC00-3CF7-4B77FB08DEAD}"/>
              </a:ext>
            </a:extLst>
          </p:cNvPr>
          <p:cNvSpPr/>
          <p:nvPr/>
        </p:nvSpPr>
        <p:spPr>
          <a:xfrm>
            <a:off x="4661625" y="3035250"/>
            <a:ext cx="2868750" cy="7875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sp>
        <p:nvSpPr>
          <p:cNvPr id="34" name="Retângulo 33" descr="Filtro">
            <a:extLst>
              <a:ext uri="{FF2B5EF4-FFF2-40B4-BE49-F238E27FC236}">
                <a16:creationId xmlns:a16="http://schemas.microsoft.com/office/drawing/2014/main" id="{C4B9AC9D-3152-F8D5-728E-3DB45175DC41}"/>
              </a:ext>
            </a:extLst>
          </p:cNvPr>
          <p:cNvSpPr/>
          <p:nvPr/>
        </p:nvSpPr>
        <p:spPr>
          <a:xfrm>
            <a:off x="1820068" y="3002567"/>
            <a:ext cx="1079999" cy="107999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6" name="Retângulo 35" descr="Banco de dados">
            <a:extLst>
              <a:ext uri="{FF2B5EF4-FFF2-40B4-BE49-F238E27FC236}">
                <a16:creationId xmlns:a16="http://schemas.microsoft.com/office/drawing/2014/main" id="{31C6674A-8215-DF2F-874B-15A22904109F}"/>
              </a:ext>
            </a:extLst>
          </p:cNvPr>
          <p:cNvSpPr/>
          <p:nvPr/>
        </p:nvSpPr>
        <p:spPr>
          <a:xfrm>
            <a:off x="6649809" y="2888996"/>
            <a:ext cx="1080000" cy="108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7" name="Retângulo 36" descr="Programador">
            <a:extLst>
              <a:ext uri="{FF2B5EF4-FFF2-40B4-BE49-F238E27FC236}">
                <a16:creationId xmlns:a16="http://schemas.microsoft.com/office/drawing/2014/main" id="{C0EF00B2-F954-A26D-BE1D-647A8EE3DD88}"/>
              </a:ext>
            </a:extLst>
          </p:cNvPr>
          <p:cNvSpPr/>
          <p:nvPr/>
        </p:nvSpPr>
        <p:spPr>
          <a:xfrm>
            <a:off x="9291933" y="2888996"/>
            <a:ext cx="1079999" cy="107999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126F8A6-BCB6-4C09-CF04-02F8139986E4}"/>
              </a:ext>
            </a:extLst>
          </p:cNvPr>
          <p:cNvSpPr/>
          <p:nvPr/>
        </p:nvSpPr>
        <p:spPr>
          <a:xfrm>
            <a:off x="4661625" y="3069000"/>
            <a:ext cx="286875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FA8FA16-30F3-133D-80D8-79FCDFCEFDF4}"/>
              </a:ext>
            </a:extLst>
          </p:cNvPr>
          <p:cNvSpPr txBox="1"/>
          <p:nvPr/>
        </p:nvSpPr>
        <p:spPr>
          <a:xfrm>
            <a:off x="925692" y="4339218"/>
            <a:ext cx="2868750" cy="72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800" kern="1200" cap="none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Efficient extraction, filtering, and aggregation of data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14D443C-E8C1-8BF6-CC19-C085A1FA1DC8}"/>
              </a:ext>
            </a:extLst>
          </p:cNvPr>
          <p:cNvSpPr/>
          <p:nvPr/>
        </p:nvSpPr>
        <p:spPr>
          <a:xfrm>
            <a:off x="4411394" y="4331425"/>
            <a:ext cx="360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03EBC1A-2EED-3DB1-63F6-F859A47A57F3}"/>
              </a:ext>
            </a:extLst>
          </p:cNvPr>
          <p:cNvGrpSpPr/>
          <p:nvPr/>
        </p:nvGrpSpPr>
        <p:grpSpPr>
          <a:xfrm>
            <a:off x="7992953" y="4251992"/>
            <a:ext cx="3600000" cy="799106"/>
            <a:chOff x="3072794" y="3384316"/>
            <a:chExt cx="3600000" cy="799106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F70C0648-C391-12E4-3E22-0B0CD1328904}"/>
                </a:ext>
              </a:extLst>
            </p:cNvPr>
            <p:cNvSpPr/>
            <p:nvPr/>
          </p:nvSpPr>
          <p:spPr>
            <a:xfrm>
              <a:off x="3072794" y="3384316"/>
              <a:ext cx="36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A8EB53B-19D4-5418-5678-2F72EDEBF4C3}"/>
                </a:ext>
              </a:extLst>
            </p:cNvPr>
            <p:cNvSpPr txBox="1"/>
            <p:nvPr/>
          </p:nvSpPr>
          <p:spPr>
            <a:xfrm>
              <a:off x="3072794" y="3463422"/>
              <a:ext cx="36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kern="1200" cap="all" dirty="0">
                  <a:solidFill>
                    <a:srgbClr val="A5A5A5">
                      <a:lumMod val="25000"/>
                    </a:srgbClr>
                  </a:solidFill>
                  <a:latin typeface="Abadi" panose="020B0604020104020204" pitchFamily="34" charset="0"/>
                  <a:ea typeface="+mn-ea"/>
                  <a:cs typeface="+mn-cs"/>
                </a:rPr>
                <a:t>“%</a:t>
              </a:r>
              <a:r>
                <a:rPr lang="en-US" sz="1800" kern="1200" cap="all" dirty="0" err="1">
                  <a:solidFill>
                    <a:srgbClr val="A5A5A5">
                      <a:lumMod val="25000"/>
                    </a:srgbClr>
                  </a:solidFill>
                  <a:latin typeface="Abadi" panose="020B0604020104020204" pitchFamily="34" charset="0"/>
                  <a:ea typeface="+mn-ea"/>
                  <a:cs typeface="+mn-cs"/>
                </a:rPr>
                <a:t>sql</a:t>
              </a:r>
              <a:r>
                <a:rPr lang="en-US" sz="1800" kern="1200" cap="all" dirty="0">
                  <a:solidFill>
                    <a:srgbClr val="A5A5A5">
                      <a:lumMod val="25000"/>
                    </a:srgbClr>
                  </a:solidFill>
                  <a:latin typeface="Abadi" panose="020B0604020104020204" pitchFamily="34" charset="0"/>
                  <a:ea typeface="+mn-ea"/>
                  <a:cs typeface="+mn-cs"/>
                </a:rPr>
                <a:t>” </a:t>
              </a:r>
              <a:r>
                <a:rPr lang="en-US" sz="1800" kern="1200" cap="none" dirty="0">
                  <a:solidFill>
                    <a:srgbClr val="A5A5A5">
                      <a:lumMod val="25000"/>
                    </a:srgbClr>
                  </a:solidFill>
                  <a:latin typeface="Abadi" panose="020B0604020104020204" pitchFamily="34" charset="0"/>
                  <a:ea typeface="+mn-ea"/>
                  <a:cs typeface="+mn-cs"/>
                </a:rPr>
                <a:t>and </a:t>
              </a:r>
              <a:r>
                <a:rPr lang="en-US" sz="1800" kern="1200" cap="all" dirty="0">
                  <a:solidFill>
                    <a:srgbClr val="A5A5A5">
                      <a:lumMod val="25000"/>
                    </a:srgbClr>
                  </a:solidFill>
                  <a:latin typeface="Abadi" panose="020B0604020104020204" pitchFamily="34" charset="0"/>
                  <a:ea typeface="+mn-ea"/>
                  <a:cs typeface="+mn-cs"/>
                </a:rPr>
                <a:t>“%%</a:t>
              </a:r>
              <a:r>
                <a:rPr lang="en-US" sz="1800" kern="1200" cap="all" dirty="0" err="1">
                  <a:solidFill>
                    <a:srgbClr val="A5A5A5">
                      <a:lumMod val="25000"/>
                    </a:srgbClr>
                  </a:solidFill>
                  <a:latin typeface="Abadi" panose="020B0604020104020204" pitchFamily="34" charset="0"/>
                  <a:ea typeface="+mn-ea"/>
                  <a:cs typeface="+mn-cs"/>
                </a:rPr>
                <a:t>sql</a:t>
              </a:r>
              <a:r>
                <a:rPr lang="en-US" sz="1800" kern="1200" cap="all" dirty="0">
                  <a:solidFill>
                    <a:srgbClr val="A5A5A5">
                      <a:lumMod val="25000"/>
                    </a:srgbClr>
                  </a:solidFill>
                  <a:latin typeface="Abadi" panose="020B0604020104020204" pitchFamily="34" charset="0"/>
                  <a:ea typeface="+mn-ea"/>
                  <a:cs typeface="+mn-cs"/>
                </a:rPr>
                <a:t>”</a:t>
              </a:r>
            </a:p>
          </p:txBody>
        </p:sp>
      </p:grpSp>
      <p:pic>
        <p:nvPicPr>
          <p:cNvPr id="55" name="Gráfico 54" descr="Adicionar com preenchimento sólido">
            <a:extLst>
              <a:ext uri="{FF2B5EF4-FFF2-40B4-BE49-F238E27FC236}">
                <a16:creationId xmlns:a16="http://schemas.microsoft.com/office/drawing/2014/main" id="{2A400901-1FA3-BB21-7AB8-A6357906C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4054" y="3267256"/>
            <a:ext cx="432000" cy="432000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7B117899-910C-22FA-94DC-0ADDF5E1E4F8}"/>
              </a:ext>
            </a:extLst>
          </p:cNvPr>
          <p:cNvSpPr txBox="1"/>
          <p:nvPr/>
        </p:nvSpPr>
        <p:spPr>
          <a:xfrm>
            <a:off x="4296000" y="4339218"/>
            <a:ext cx="3600000" cy="72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800" kern="1200" cap="none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  <a:ea typeface="+mn-ea"/>
                <a:cs typeface="+mn-cs"/>
              </a:rPr>
              <a:t>Jupyter</a:t>
            </a:r>
            <a:r>
              <a:rPr lang="en-US" sz="1800" kern="1200" cap="none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  <a:ea typeface="+mn-ea"/>
                <a:cs typeface="+mn-cs"/>
              </a:rPr>
              <a:t> and SQL: magic functions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41F1C01-646A-D2A4-0888-8661DB7CB506}"/>
              </a:ext>
            </a:extLst>
          </p:cNvPr>
          <p:cNvSpPr txBox="1"/>
          <p:nvPr/>
        </p:nvSpPr>
        <p:spPr>
          <a:xfrm>
            <a:off x="4661625" y="5590118"/>
            <a:ext cx="2868750" cy="3264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800" kern="1200" cap="none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13"/>
              </a:rPr>
              <a:t>GitHub URL</a:t>
            </a:r>
            <a:endParaRPr lang="en-US" sz="1800" kern="1200" cap="none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4D98694-8482-C1FD-433B-83541645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609" b="7279"/>
          <a:stretch/>
        </p:blipFill>
        <p:spPr>
          <a:xfrm>
            <a:off x="6318251" y="10"/>
            <a:ext cx="587374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45886" y="3919440"/>
            <a:ext cx="538222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450782"/>
            <a:ext cx="565914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Gráfico 10" descr="Chave inglesa com preenchimento sólido">
            <a:extLst>
              <a:ext uri="{FF2B5EF4-FFF2-40B4-BE49-F238E27FC236}">
                <a16:creationId xmlns:a16="http://schemas.microsoft.com/office/drawing/2014/main" id="{19377866-9AC1-7FA8-94B4-9B91D22CA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802" y="4111032"/>
            <a:ext cx="914400" cy="914400"/>
          </a:xfrm>
          <a:prstGeom prst="rect">
            <a:avLst/>
          </a:prstGeom>
        </p:spPr>
      </p:pic>
      <p:pic>
        <p:nvPicPr>
          <p:cNvPr id="14" name="Gráfico 13" descr="Mapa com alfinete estrutura de tópicos">
            <a:extLst>
              <a:ext uri="{FF2B5EF4-FFF2-40B4-BE49-F238E27FC236}">
                <a16:creationId xmlns:a16="http://schemas.microsoft.com/office/drawing/2014/main" id="{DFD4F62C-799E-89B7-5202-F367EE83F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5474" y="2705594"/>
            <a:ext cx="914400" cy="914400"/>
          </a:xfrm>
          <a:prstGeom prst="rect">
            <a:avLst/>
          </a:prstGeom>
        </p:spPr>
      </p:pic>
      <p:pic>
        <p:nvPicPr>
          <p:cNvPr id="18" name="Gráfico 17" descr="Rota (dois pinos em um caminho) com preenchimento sólido">
            <a:extLst>
              <a:ext uri="{FF2B5EF4-FFF2-40B4-BE49-F238E27FC236}">
                <a16:creationId xmlns:a16="http://schemas.microsoft.com/office/drawing/2014/main" id="{AB72F463-B0FB-4F70-6FFB-0243F72FAB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146" y="1491748"/>
            <a:ext cx="914400" cy="9144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3ED72B2-1A62-59F5-63AC-FECB5A064F7D}"/>
              </a:ext>
            </a:extLst>
          </p:cNvPr>
          <p:cNvSpPr txBox="1"/>
          <p:nvPr/>
        </p:nvSpPr>
        <p:spPr>
          <a:xfrm>
            <a:off x="2242558" y="1595005"/>
            <a:ext cx="40790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Geospatial Analysis of Launch Outcomes using Folium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7DEA1C5-068F-3D70-9CB5-FC28925C64D6}"/>
              </a:ext>
            </a:extLst>
          </p:cNvPr>
          <p:cNvSpPr txBox="1"/>
          <p:nvPr/>
        </p:nvSpPr>
        <p:spPr>
          <a:xfrm>
            <a:off x="2245886" y="2807763"/>
            <a:ext cx="40056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launch sites, highlighting successes and failures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91C9A99-1448-60AD-A940-2EAB501417A7}"/>
              </a:ext>
            </a:extLst>
          </p:cNvPr>
          <p:cNvSpPr txBox="1"/>
          <p:nvPr/>
        </p:nvSpPr>
        <p:spPr>
          <a:xfrm>
            <a:off x="2242558" y="6337457"/>
            <a:ext cx="1221964" cy="3264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800" kern="1200" cap="none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11"/>
              </a:rPr>
              <a:t>GitHub URL</a:t>
            </a:r>
            <a:endParaRPr lang="en-US" sz="1800" kern="1200" cap="none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93248" y="2826128"/>
            <a:ext cx="6204948" cy="22357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how the predicted variable is influenced by: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Category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A2CF7B36-5622-7138-338A-FA43C294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113" y="1895695"/>
            <a:ext cx="1867498" cy="1848823"/>
          </a:xfrm>
          <a:prstGeom prst="rect">
            <a:avLst/>
          </a:prstGeom>
        </p:spPr>
      </p:pic>
      <p:pic>
        <p:nvPicPr>
          <p:cNvPr id="12" name="Imagem 1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7584BD43-2D79-0635-8C6A-6005E5613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59" y="3744517"/>
            <a:ext cx="4034206" cy="1811276"/>
          </a:xfrm>
          <a:prstGeom prst="rect">
            <a:avLst/>
          </a:prstGeom>
        </p:spPr>
      </p:pic>
      <p:pic>
        <p:nvPicPr>
          <p:cNvPr id="14" name="Gráfico 13" descr="Gráfico de dispersão com preenchimento sólido">
            <a:extLst>
              <a:ext uri="{FF2B5EF4-FFF2-40B4-BE49-F238E27FC236}">
                <a16:creationId xmlns:a16="http://schemas.microsoft.com/office/drawing/2014/main" id="{1C68AC4C-5E27-50FC-D693-E9225667A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6365" y="2820106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22049B1-DFC9-38D2-E681-56F81D1C80EF}"/>
              </a:ext>
            </a:extLst>
          </p:cNvPr>
          <p:cNvSpPr txBox="1"/>
          <p:nvPr/>
        </p:nvSpPr>
        <p:spPr>
          <a:xfrm>
            <a:off x="2343629" y="1636371"/>
            <a:ext cx="71587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Interactions allow you to quickly change the way you correlate data</a:t>
            </a:r>
          </a:p>
        </p:txBody>
      </p:sp>
      <p:pic>
        <p:nvPicPr>
          <p:cNvPr id="18" name="Gráfico 17" descr="Pince para ampliar com preenchimento sólido">
            <a:extLst>
              <a:ext uri="{FF2B5EF4-FFF2-40B4-BE49-F238E27FC236}">
                <a16:creationId xmlns:a16="http://schemas.microsoft.com/office/drawing/2014/main" id="{493CC80B-0E9A-FC9A-9763-C2FB83F47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6365" y="1594670"/>
            <a:ext cx="914400" cy="9144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D234F1-598A-71B7-04FB-3BC0D68EE380}"/>
              </a:ext>
            </a:extLst>
          </p:cNvPr>
          <p:cNvSpPr txBox="1"/>
          <p:nvPr/>
        </p:nvSpPr>
        <p:spPr>
          <a:xfrm>
            <a:off x="2343629" y="5446945"/>
            <a:ext cx="1455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GitH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ub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EFF68E-8363-C415-C3A6-85BC95879876}"/>
              </a:ext>
            </a:extLst>
          </p:cNvPr>
          <p:cNvSpPr txBox="1"/>
          <p:nvPr/>
        </p:nvSpPr>
        <p:spPr>
          <a:xfrm>
            <a:off x="818704" y="1812550"/>
            <a:ext cx="3147239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Preprocessing: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 variable: Y = ‘Class’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(x) scaled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StandarScaler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split using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rain_test_split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B6B90F-7AFD-223E-D17E-699A336D042B}"/>
              </a:ext>
            </a:extLst>
          </p:cNvPr>
          <p:cNvSpPr txBox="1"/>
          <p:nvPr/>
        </p:nvSpPr>
        <p:spPr>
          <a:xfrm>
            <a:off x="5625742" y="5994758"/>
            <a:ext cx="131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C600DC2-1300-6735-94AD-A1540522C076}"/>
              </a:ext>
            </a:extLst>
          </p:cNvPr>
          <p:cNvSpPr txBox="1"/>
          <p:nvPr/>
        </p:nvSpPr>
        <p:spPr>
          <a:xfrm>
            <a:off x="857692" y="4698334"/>
            <a:ext cx="3069265" cy="144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Model Tuning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definition for apply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Cross Validation with 10 folds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EEDD9C-1E0C-AD74-CBD0-5A6F77A75BC9}"/>
              </a:ext>
            </a:extLst>
          </p:cNvPr>
          <p:cNvSpPr txBox="1"/>
          <p:nvPr/>
        </p:nvSpPr>
        <p:spPr>
          <a:xfrm>
            <a:off x="4190232" y="2735907"/>
            <a:ext cx="3948839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Validation and Evaluation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Validation by Accuracy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 by Accuracy  and Confusion Matrix with the test data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759D34-2909-3166-BA64-AE038F94A938}"/>
              </a:ext>
            </a:extLst>
          </p:cNvPr>
          <p:cNvSpPr txBox="1"/>
          <p:nvPr/>
        </p:nvSpPr>
        <p:spPr>
          <a:xfrm>
            <a:off x="8363361" y="1812550"/>
            <a:ext cx="2970947" cy="3826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Model Comparison –         Full Pipeline Applied to: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(SVM)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 (KNN)</a:t>
            </a:r>
          </a:p>
        </p:txBody>
      </p:sp>
      <p:pic>
        <p:nvPicPr>
          <p:cNvPr id="13" name="Gráfico 12" descr="Liquidificador com preenchimento sólido">
            <a:extLst>
              <a:ext uri="{FF2B5EF4-FFF2-40B4-BE49-F238E27FC236}">
                <a16:creationId xmlns:a16="http://schemas.microsoft.com/office/drawing/2014/main" id="{24F4BF2F-3E02-8610-1E60-FA2CB3428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499" y="1562843"/>
            <a:ext cx="720000" cy="720000"/>
          </a:xfrm>
          <a:prstGeom prst="rect">
            <a:avLst/>
          </a:prstGeom>
        </p:spPr>
      </p:pic>
      <p:pic>
        <p:nvPicPr>
          <p:cNvPr id="15" name="Gráfico 14" descr="Braço musculoso com preenchimento sólido">
            <a:extLst>
              <a:ext uri="{FF2B5EF4-FFF2-40B4-BE49-F238E27FC236}">
                <a16:creationId xmlns:a16="http://schemas.microsoft.com/office/drawing/2014/main" id="{9D8E9094-C0E4-80F5-58E3-AB66F6439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499" y="4480344"/>
            <a:ext cx="720000" cy="720000"/>
          </a:xfrm>
          <a:prstGeom prst="rect">
            <a:avLst/>
          </a:prstGeom>
        </p:spPr>
      </p:pic>
      <p:pic>
        <p:nvPicPr>
          <p:cNvPr id="21" name="Gráfico 20" descr="Medidor com preenchimento sólido">
            <a:extLst>
              <a:ext uri="{FF2B5EF4-FFF2-40B4-BE49-F238E27FC236}">
                <a16:creationId xmlns:a16="http://schemas.microsoft.com/office/drawing/2014/main" id="{6B0D748E-974C-6752-B59B-E7B380C92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4849" y="2557974"/>
            <a:ext cx="720000" cy="720000"/>
          </a:xfrm>
          <a:prstGeom prst="rect">
            <a:avLst/>
          </a:prstGeom>
        </p:spPr>
      </p:pic>
      <p:pic>
        <p:nvPicPr>
          <p:cNvPr id="23" name="Gráfico 22" descr="Apresentação com gráfico de barras com preenchimento sólido">
            <a:extLst>
              <a:ext uri="{FF2B5EF4-FFF2-40B4-BE49-F238E27FC236}">
                <a16:creationId xmlns:a16="http://schemas.microsoft.com/office/drawing/2014/main" id="{71638286-6D59-A351-8656-BAAB23091E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3742" y="150980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1060867" y="3974316"/>
            <a:ext cx="3263042" cy="1701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898F8D-3F49-6C16-2F0B-BA1F7A897CBE}"/>
              </a:ext>
            </a:extLst>
          </p:cNvPr>
          <p:cNvSpPr txBox="1"/>
          <p:nvPr/>
        </p:nvSpPr>
        <p:spPr>
          <a:xfrm>
            <a:off x="8714772" y="3974315"/>
            <a:ext cx="21619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D9F016-7C6E-6B9F-5A32-AB9FDFBE1984}"/>
              </a:ext>
            </a:extLst>
          </p:cNvPr>
          <p:cNvSpPr txBox="1"/>
          <p:nvPr/>
        </p:nvSpPr>
        <p:spPr>
          <a:xfrm>
            <a:off x="5098122" y="3956577"/>
            <a:ext cx="28424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</p:txBody>
      </p:sp>
      <p:pic>
        <p:nvPicPr>
          <p:cNvPr id="12" name="Gráfico 11" descr="Distribuição normal com preenchimento sólido">
            <a:extLst>
              <a:ext uri="{FF2B5EF4-FFF2-40B4-BE49-F238E27FC236}">
                <a16:creationId xmlns:a16="http://schemas.microsoft.com/office/drawing/2014/main" id="{753764D3-803D-85D7-4F9E-BB6873B6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7665" y="2497248"/>
            <a:ext cx="1080000" cy="1080000"/>
          </a:xfrm>
          <a:prstGeom prst="rect">
            <a:avLst/>
          </a:prstGeom>
        </p:spPr>
      </p:pic>
      <p:pic>
        <p:nvPicPr>
          <p:cNvPr id="16" name="Gráfico 15" descr="Futuro com preenchimento sólido">
            <a:extLst>
              <a:ext uri="{FF2B5EF4-FFF2-40B4-BE49-F238E27FC236}">
                <a16:creationId xmlns:a16="http://schemas.microsoft.com/office/drawing/2014/main" id="{145C13D1-00BE-3EC9-6D03-22F04DF0B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042" y="2668164"/>
            <a:ext cx="914400" cy="914400"/>
          </a:xfrm>
          <a:prstGeom prst="rect">
            <a:avLst/>
          </a:prstGeom>
        </p:spPr>
      </p:pic>
      <p:pic>
        <p:nvPicPr>
          <p:cNvPr id="18" name="Gráfico 17" descr="Interface do Usuário/Experiência do Usuário com preenchimento sólido">
            <a:extLst>
              <a:ext uri="{FF2B5EF4-FFF2-40B4-BE49-F238E27FC236}">
                <a16:creationId xmlns:a16="http://schemas.microsoft.com/office/drawing/2014/main" id="{E78DBDB8-6FCD-BCE0-260E-3E8C6E02B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0611" y="26628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EC972A7-998F-345A-ECD8-BD7239B95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29920"/>
              </p:ext>
            </p:extLst>
          </p:nvPr>
        </p:nvGraphicFramePr>
        <p:xfrm>
          <a:off x="958696" y="1684799"/>
          <a:ext cx="6176504" cy="434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14719" y="2127757"/>
            <a:ext cx="3728389" cy="8913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general, success seems to be related to increasing Flight Number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516C69-787B-7256-D2B1-5B7DAF54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377" y="1528590"/>
            <a:ext cx="5266660" cy="4496983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B4C2E33-DE3B-12B4-306F-6FF6B61B4D04}"/>
              </a:ext>
            </a:extLst>
          </p:cNvPr>
          <p:cNvSpPr txBox="1"/>
          <p:nvPr/>
        </p:nvSpPr>
        <p:spPr>
          <a:xfrm>
            <a:off x="1800542" y="3938001"/>
            <a:ext cx="3813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had low success rates in the first attempts</a:t>
            </a:r>
          </a:p>
        </p:txBody>
      </p:sp>
      <p:pic>
        <p:nvPicPr>
          <p:cNvPr id="15" name="Gráfico 14" descr="Gráfico linear com preenchimento sólido">
            <a:extLst>
              <a:ext uri="{FF2B5EF4-FFF2-40B4-BE49-F238E27FC236}">
                <a16:creationId xmlns:a16="http://schemas.microsoft.com/office/drawing/2014/main" id="{2DA1F810-777E-B5EE-E684-95890D25C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514" y="2045354"/>
            <a:ext cx="914400" cy="914400"/>
          </a:xfrm>
          <a:prstGeom prst="rect">
            <a:avLst/>
          </a:prstGeom>
        </p:spPr>
      </p:pic>
      <p:pic>
        <p:nvPicPr>
          <p:cNvPr id="19" name="Gráfico 18" descr="Copo de leite rachado/derramado com preenchimento sólido">
            <a:extLst>
              <a:ext uri="{FF2B5EF4-FFF2-40B4-BE49-F238E27FC236}">
                <a16:creationId xmlns:a16="http://schemas.microsoft.com/office/drawing/2014/main" id="{CAF370DC-5230-6DA9-247F-586D902EF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514" y="38039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87498" y="1669403"/>
            <a:ext cx="3568074" cy="14529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launch site there are no rockets launched for heavy payload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0AA071F-1B41-239F-D04D-D2352D93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04" y="1616975"/>
            <a:ext cx="5421479" cy="4604065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892D2-7374-B99F-6822-2CEE536CD803}"/>
              </a:ext>
            </a:extLst>
          </p:cNvPr>
          <p:cNvSpPr txBox="1">
            <a:spLocks/>
          </p:cNvSpPr>
          <p:nvPr/>
        </p:nvSpPr>
        <p:spPr>
          <a:xfrm>
            <a:off x="7744967" y="3409483"/>
            <a:ext cx="3504279" cy="9213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performed well with heavy payloads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59BEDF-1120-87F0-4CAD-AF1C09ACF4BC}"/>
              </a:ext>
            </a:extLst>
          </p:cNvPr>
          <p:cNvSpPr txBox="1">
            <a:spLocks/>
          </p:cNvSpPr>
          <p:nvPr/>
        </p:nvSpPr>
        <p:spPr>
          <a:xfrm>
            <a:off x="7787498" y="4446336"/>
            <a:ext cx="2859238" cy="18890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important correlation between Payload Mass and success observed</a:t>
            </a:r>
          </a:p>
        </p:txBody>
      </p:sp>
      <p:pic>
        <p:nvPicPr>
          <p:cNvPr id="9" name="Gráfico 8" descr="Escala com preenchimento sólido">
            <a:extLst>
              <a:ext uri="{FF2B5EF4-FFF2-40B4-BE49-F238E27FC236}">
                <a16:creationId xmlns:a16="http://schemas.microsoft.com/office/drawing/2014/main" id="{048815AA-0DDB-83AB-1295-61A4F8BC4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2977" y="1788042"/>
            <a:ext cx="914400" cy="914400"/>
          </a:xfrm>
          <a:prstGeom prst="rect">
            <a:avLst/>
          </a:prstGeom>
        </p:spPr>
      </p:pic>
      <p:pic>
        <p:nvPicPr>
          <p:cNvPr id="11" name="Gráfico 10" descr="Caminhão de lixo com preenchimento sólido">
            <a:extLst>
              <a:ext uri="{FF2B5EF4-FFF2-40B4-BE49-F238E27FC236}">
                <a16:creationId xmlns:a16="http://schemas.microsoft.com/office/drawing/2014/main" id="{F579A240-536E-CA9E-56AE-715474130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2977" y="3393925"/>
            <a:ext cx="914400" cy="914400"/>
          </a:xfrm>
          <a:prstGeom prst="rect">
            <a:avLst/>
          </a:prstGeom>
        </p:spPr>
      </p:pic>
      <p:pic>
        <p:nvPicPr>
          <p:cNvPr id="13" name="Gráfico 12" descr="Gráfico periódico com preenchimento sólido">
            <a:extLst>
              <a:ext uri="{FF2B5EF4-FFF2-40B4-BE49-F238E27FC236}">
                <a16:creationId xmlns:a16="http://schemas.microsoft.com/office/drawing/2014/main" id="{49522EF6-78A0-BD7D-1119-69A9E8D8EA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2977" y="47313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98936" y="1742756"/>
            <a:ext cx="3932238" cy="11430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SSO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reached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100%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D230553-71C5-80A5-BA4E-3ECC3FF2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174" y="1549271"/>
            <a:ext cx="5754437" cy="4249431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4FC15FC-4D3F-2218-7AF7-CE2628BE8300}"/>
              </a:ext>
            </a:extLst>
          </p:cNvPr>
          <p:cNvSpPr txBox="1"/>
          <p:nvPr/>
        </p:nvSpPr>
        <p:spPr>
          <a:xfrm>
            <a:off x="1598936" y="3966501"/>
            <a:ext cx="3932238" cy="190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important to consider that these values where strongly influenced by the launch count, that is equal 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(Exception: SSO = 5 launches)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4BDB136-1D7E-2F2F-7A17-8E8E2ADC7657}"/>
              </a:ext>
            </a:extLst>
          </p:cNvPr>
          <p:cNvSpPr txBox="1"/>
          <p:nvPr/>
        </p:nvSpPr>
        <p:spPr>
          <a:xfrm>
            <a:off x="1598936" y="2885851"/>
            <a:ext cx="393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launch to SO orbit has been successful</a:t>
            </a:r>
          </a:p>
        </p:txBody>
      </p:sp>
      <p:pic>
        <p:nvPicPr>
          <p:cNvPr id="12" name="Gráfico 11" descr="Aviso com preenchimento sólido">
            <a:extLst>
              <a:ext uri="{FF2B5EF4-FFF2-40B4-BE49-F238E27FC236}">
                <a16:creationId xmlns:a16="http://schemas.microsoft.com/office/drawing/2014/main" id="{55C6A9EB-EE4D-92C0-8A8E-B8DC5A0A1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468" y="4122445"/>
            <a:ext cx="914400" cy="914400"/>
          </a:xfrm>
          <a:prstGeom prst="rect">
            <a:avLst/>
          </a:prstGeom>
        </p:spPr>
      </p:pic>
      <p:pic>
        <p:nvPicPr>
          <p:cNvPr id="14" name="Gráfico 13" descr="Gráfico de tendência descendente com preenchimento sólido">
            <a:extLst>
              <a:ext uri="{FF2B5EF4-FFF2-40B4-BE49-F238E27FC236}">
                <a16:creationId xmlns:a16="http://schemas.microsoft.com/office/drawing/2014/main" id="{26670E8A-5B3E-E50C-0C98-A4A3D6F49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468" y="2813371"/>
            <a:ext cx="914400" cy="914400"/>
          </a:xfrm>
          <a:prstGeom prst="rect">
            <a:avLst/>
          </a:prstGeom>
        </p:spPr>
      </p:pic>
      <p:pic>
        <p:nvPicPr>
          <p:cNvPr id="16" name="Gráfico 15" descr="Tendência ascendente com preenchimento sólido">
            <a:extLst>
              <a:ext uri="{FF2B5EF4-FFF2-40B4-BE49-F238E27FC236}">
                <a16:creationId xmlns:a16="http://schemas.microsoft.com/office/drawing/2014/main" id="{A079BFE1-B766-FD14-D595-E72040266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468" y="16906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42644" y="2119562"/>
            <a:ext cx="3886138" cy="10420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LEO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seems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BA7DBA-369C-5019-B252-EEE27C82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782" y="1595022"/>
            <a:ext cx="5856829" cy="4204340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910584A-03A9-C349-48FD-34FBA46265C9}"/>
              </a:ext>
            </a:extLst>
          </p:cNvPr>
          <p:cNvSpPr txBox="1"/>
          <p:nvPr/>
        </p:nvSpPr>
        <p:spPr>
          <a:xfrm>
            <a:off x="1542644" y="3672202"/>
            <a:ext cx="388613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a tendency for failures and successes to occur consecutively, when considering launches into the same orbit</a:t>
            </a:r>
          </a:p>
        </p:txBody>
      </p:sp>
      <p:pic>
        <p:nvPicPr>
          <p:cNvPr id="12" name="Gráfico 11" descr="Estatísticas com preenchimento sólido">
            <a:extLst>
              <a:ext uri="{FF2B5EF4-FFF2-40B4-BE49-F238E27FC236}">
                <a16:creationId xmlns:a16="http://schemas.microsoft.com/office/drawing/2014/main" id="{830E0C12-8F38-C420-7E4B-EA63A908F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244" y="3992526"/>
            <a:ext cx="914400" cy="914400"/>
          </a:xfrm>
          <a:prstGeom prst="rect">
            <a:avLst/>
          </a:prstGeom>
        </p:spPr>
      </p:pic>
      <p:pic>
        <p:nvPicPr>
          <p:cNvPr id="14" name="Gráfico 13" descr="Gráfico exponencial com preenchimento sólido">
            <a:extLst>
              <a:ext uri="{FF2B5EF4-FFF2-40B4-BE49-F238E27FC236}">
                <a16:creationId xmlns:a16="http://schemas.microsoft.com/office/drawing/2014/main" id="{E65D441C-42B3-1E5A-86AD-8483C9DF9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244" y="2119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14356" y="2142610"/>
            <a:ext cx="3813944" cy="11094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heavy payloads, performance is better in PO, LEO and ISS missions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50A9B3-5742-1BB2-A497-378D00FD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99555"/>
            <a:ext cx="5280662" cy="3784039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C4D2D32-1F52-A2CE-E8DB-4CD310235E37}"/>
              </a:ext>
            </a:extLst>
          </p:cNvPr>
          <p:cNvSpPr txBox="1"/>
          <p:nvPr/>
        </p:nvSpPr>
        <p:spPr>
          <a:xfrm>
            <a:off x="7614357" y="4024685"/>
            <a:ext cx="36712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shows similar outcomes for both low and high payloads</a:t>
            </a:r>
          </a:p>
        </p:txBody>
      </p:sp>
      <p:pic>
        <p:nvPicPr>
          <p:cNvPr id="9" name="Gráfico 8" descr="Lutador de sumô com preenchimento sólido">
            <a:extLst>
              <a:ext uri="{FF2B5EF4-FFF2-40B4-BE49-F238E27FC236}">
                <a16:creationId xmlns:a16="http://schemas.microsoft.com/office/drawing/2014/main" id="{ACF94A7A-DDBE-2D80-EB53-47AF35E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9956" y="2240139"/>
            <a:ext cx="914400" cy="914400"/>
          </a:xfrm>
          <a:prstGeom prst="rect">
            <a:avLst/>
          </a:prstGeom>
        </p:spPr>
      </p:pic>
      <p:pic>
        <p:nvPicPr>
          <p:cNvPr id="11" name="Gráfico 10" descr="Pesos Desiguais com preenchimento sólido">
            <a:extLst>
              <a:ext uri="{FF2B5EF4-FFF2-40B4-BE49-F238E27FC236}">
                <a16:creationId xmlns:a16="http://schemas.microsoft.com/office/drawing/2014/main" id="{169CC4F6-539F-CD3E-6FE7-B655417BF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9957" y="41214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42256" y="1960417"/>
            <a:ext cx="3345713" cy="1592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Timeline graph demonstrates a trend of improved performance over the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D302F7-7EF7-A2EB-C5A9-1C540A47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14" y="1670714"/>
            <a:ext cx="5380017" cy="4029766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ômetro 75% com preenchimento sólido">
            <a:extLst>
              <a:ext uri="{FF2B5EF4-FFF2-40B4-BE49-F238E27FC236}">
                <a16:creationId xmlns:a16="http://schemas.microsoft.com/office/drawing/2014/main" id="{2D978C49-C65C-1293-7331-C4E44F292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311" y="22995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3821" y="1785068"/>
            <a:ext cx="9745589" cy="10168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Discovering names of the launch sites for feature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undestanding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73BD5E-83D2-416F-CB36-F16F40B8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764" y="3939700"/>
            <a:ext cx="1600423" cy="2200582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usa E Efeito com preenchimento sólido">
            <a:extLst>
              <a:ext uri="{FF2B5EF4-FFF2-40B4-BE49-F238E27FC236}">
                <a16:creationId xmlns:a16="http://schemas.microsoft.com/office/drawing/2014/main" id="{BE034FB8-8F89-32E5-E982-50F6D7D50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662" y="3482500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DD824C-D0C0-FCC9-8EBF-CB42EB881896}"/>
              </a:ext>
            </a:extLst>
          </p:cNvPr>
          <p:cNvSpPr txBox="1"/>
          <p:nvPr/>
        </p:nvSpPr>
        <p:spPr>
          <a:xfrm>
            <a:off x="2165970" y="3013725"/>
            <a:ext cx="7133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</a:t>
            </a:r>
          </a:p>
        </p:txBody>
      </p:sp>
      <p:pic>
        <p:nvPicPr>
          <p:cNvPr id="13" name="Gráfico 12" descr="Rótulo com preenchimento sólido">
            <a:extLst>
              <a:ext uri="{FF2B5EF4-FFF2-40B4-BE49-F238E27FC236}">
                <a16:creationId xmlns:a16="http://schemas.microsoft.com/office/drawing/2014/main" id="{08D0BB40-5A3C-4918-04C3-68E343216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413" y="1560763"/>
            <a:ext cx="914400" cy="914400"/>
          </a:xfrm>
          <a:prstGeom prst="rect">
            <a:avLst/>
          </a:prstGeom>
        </p:spPr>
      </p:pic>
      <p:pic>
        <p:nvPicPr>
          <p:cNvPr id="15" name="Gráfico 14" descr="Teclado com preenchimento sólido">
            <a:extLst>
              <a:ext uri="{FF2B5EF4-FFF2-40B4-BE49-F238E27FC236}">
                <a16:creationId xmlns:a16="http://schemas.microsoft.com/office/drawing/2014/main" id="{9F46C64E-34A3-11ED-F4C2-72F8AD3E0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13" y="2760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66468" y="1832716"/>
            <a:ext cx="9745589" cy="7049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query capabilities to check similarity between Launch Site names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BC33C02-C6CC-B52A-3550-625889CB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32" y="3525875"/>
            <a:ext cx="7631927" cy="2499698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usa E Efeito com preenchimento sólido">
            <a:extLst>
              <a:ext uri="{FF2B5EF4-FFF2-40B4-BE49-F238E27FC236}">
                <a16:creationId xmlns:a16="http://schemas.microsoft.com/office/drawing/2014/main" id="{3B8996FB-B4DF-12E3-79B4-76B8AB175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332" y="3478194"/>
            <a:ext cx="914400" cy="914400"/>
          </a:xfrm>
          <a:prstGeom prst="rect">
            <a:avLst/>
          </a:prstGeom>
        </p:spPr>
      </p:pic>
      <p:pic>
        <p:nvPicPr>
          <p:cNvPr id="10" name="Gráfico 9" descr="Teclado com preenchimento sólido">
            <a:extLst>
              <a:ext uri="{FF2B5EF4-FFF2-40B4-BE49-F238E27FC236}">
                <a16:creationId xmlns:a16="http://schemas.microsoft.com/office/drawing/2014/main" id="{681C553C-32E3-1AE8-70D2-9AFE6CB02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932" y="2642236"/>
            <a:ext cx="914400" cy="9144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1CB58A-1C4D-7C4F-3078-807AE109A7AF}"/>
              </a:ext>
            </a:extLst>
          </p:cNvPr>
          <p:cNvSpPr txBox="1"/>
          <p:nvPr/>
        </p:nvSpPr>
        <p:spPr>
          <a:xfrm>
            <a:off x="1866468" y="2891890"/>
            <a:ext cx="8907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SELECT * FROM SPACEXTABLE    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</a:t>
            </a:r>
          </a:p>
        </p:txBody>
      </p:sp>
      <p:pic>
        <p:nvPicPr>
          <p:cNvPr id="14" name="Gráfico 13" descr="Rede com preenchimento sólido">
            <a:extLst>
              <a:ext uri="{FF2B5EF4-FFF2-40B4-BE49-F238E27FC236}">
                <a16:creationId xmlns:a16="http://schemas.microsoft.com/office/drawing/2014/main" id="{09E0A723-9CAA-E5A3-1236-187095B0A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932" y="1619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1382" y="1816097"/>
            <a:ext cx="7901957" cy="9061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Aggregate queries and using filters with ‘WHERE’ to find the total Payload Mass for ‘Nasa (CRS)’ customer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9986FE-3BFD-A40F-C84E-D810D3B2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266" y="4135709"/>
            <a:ext cx="2333951" cy="733527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Causa E Efeito com preenchimento sólido">
            <a:extLst>
              <a:ext uri="{FF2B5EF4-FFF2-40B4-BE49-F238E27FC236}">
                <a16:creationId xmlns:a16="http://schemas.microsoft.com/office/drawing/2014/main" id="{1BB66172-38B5-9627-168E-F7FDCB2E8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866" y="3819890"/>
            <a:ext cx="914400" cy="914400"/>
          </a:xfrm>
          <a:prstGeom prst="rect">
            <a:avLst/>
          </a:prstGeom>
        </p:spPr>
      </p:pic>
      <p:pic>
        <p:nvPicPr>
          <p:cNvPr id="8" name="Gráfico 7" descr="Teclado com preenchimento sólido">
            <a:extLst>
              <a:ext uri="{FF2B5EF4-FFF2-40B4-BE49-F238E27FC236}">
                <a16:creationId xmlns:a16="http://schemas.microsoft.com/office/drawing/2014/main" id="{FAC56535-8978-C0D5-7ACC-8E39CB793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345" y="2943078"/>
            <a:ext cx="914400" cy="9144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5F09F-9380-ADEC-872C-EA61B5699538}"/>
              </a:ext>
            </a:extLst>
          </p:cNvPr>
          <p:cNvSpPr txBox="1"/>
          <p:nvPr/>
        </p:nvSpPr>
        <p:spPr>
          <a:xfrm>
            <a:off x="2071383" y="3105834"/>
            <a:ext cx="7369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SELECT SUM(PAYLOAD_MASS__KG_) AS 'TOTAL PAYLOAD MASS (KG)' FROM SPACEXTABLE    WHERE Customer = 'NASA (CRS)'</a:t>
            </a:r>
          </a:p>
        </p:txBody>
      </p:sp>
      <p:pic>
        <p:nvPicPr>
          <p:cNvPr id="14" name="Gráfico 13" descr="Matemática com preenchimento sólido">
            <a:extLst>
              <a:ext uri="{FF2B5EF4-FFF2-40B4-BE49-F238E27FC236}">
                <a16:creationId xmlns:a16="http://schemas.microsoft.com/office/drawing/2014/main" id="{F92D230A-D3EE-CD35-0E2D-4510397CF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345" y="16540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2094" y="2028013"/>
            <a:ext cx="8647814" cy="9143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Aggregate queries for calculating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126CDB-6BE3-A63E-BFAF-22FC88AA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90" y="4360803"/>
            <a:ext cx="2553056" cy="762106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BE8892-35FD-1C72-E2AE-D35709995D27}"/>
              </a:ext>
            </a:extLst>
          </p:cNvPr>
          <p:cNvSpPr txBox="1"/>
          <p:nvPr/>
        </p:nvSpPr>
        <p:spPr>
          <a:xfrm>
            <a:off x="1772093" y="3330614"/>
            <a:ext cx="8420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SELECT AVG(PAYLOAD_MASS__KG_) AS 'AVERAGE PAYLOAD MASS (KG)' FROM SPACEXTABLE   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== 'F9 v1.1'</a:t>
            </a:r>
          </a:p>
        </p:txBody>
      </p:sp>
      <p:pic>
        <p:nvPicPr>
          <p:cNvPr id="9" name="Gráfico 8" descr="Causa E Efeito com preenchimento sólido">
            <a:extLst>
              <a:ext uri="{FF2B5EF4-FFF2-40B4-BE49-F238E27FC236}">
                <a16:creationId xmlns:a16="http://schemas.microsoft.com/office/drawing/2014/main" id="{58385EF9-439A-8332-CF1E-372A43E7B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6522" y="4052404"/>
            <a:ext cx="914400" cy="914400"/>
          </a:xfrm>
          <a:prstGeom prst="rect">
            <a:avLst/>
          </a:prstGeom>
        </p:spPr>
      </p:pic>
      <p:pic>
        <p:nvPicPr>
          <p:cNvPr id="10" name="Gráfico 9" descr="Teclado com preenchimento sólido">
            <a:extLst>
              <a:ext uri="{FF2B5EF4-FFF2-40B4-BE49-F238E27FC236}">
                <a16:creationId xmlns:a16="http://schemas.microsoft.com/office/drawing/2014/main" id="{8F202F9D-4511-9EF3-37A3-C99A5DF96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1" y="3175592"/>
            <a:ext cx="914400" cy="914400"/>
          </a:xfrm>
          <a:prstGeom prst="rect">
            <a:avLst/>
          </a:prstGeom>
        </p:spPr>
      </p:pic>
      <p:pic>
        <p:nvPicPr>
          <p:cNvPr id="12" name="Gráfico 11" descr="Velocímetro médio com preenchimento sólido">
            <a:extLst>
              <a:ext uri="{FF2B5EF4-FFF2-40B4-BE49-F238E27FC236}">
                <a16:creationId xmlns:a16="http://schemas.microsoft.com/office/drawing/2014/main" id="{DA835D10-3779-94F6-5821-DFFB6A8DB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011" y="18256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2091270" y="2955338"/>
            <a:ext cx="3232297" cy="6366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6BE234-B2C2-F758-C351-F7864BDD4E49}"/>
              </a:ext>
            </a:extLst>
          </p:cNvPr>
          <p:cNvSpPr txBox="1"/>
          <p:nvPr/>
        </p:nvSpPr>
        <p:spPr>
          <a:xfrm>
            <a:off x="7761767" y="29553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Gráfico 5" descr="fluxo de trabalho com preenchimento sólido">
            <a:extLst>
              <a:ext uri="{FF2B5EF4-FFF2-40B4-BE49-F238E27FC236}">
                <a16:creationId xmlns:a16="http://schemas.microsoft.com/office/drawing/2014/main" id="{3093DAD1-6FB7-891E-883F-97BF82826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70" y="2677605"/>
            <a:ext cx="914400" cy="914400"/>
          </a:xfrm>
          <a:prstGeom prst="rect">
            <a:avLst/>
          </a:prstGeom>
        </p:spPr>
      </p:pic>
      <p:pic>
        <p:nvPicPr>
          <p:cNvPr id="8" name="Gráfico 7" descr="Apresentação com gráfico de pizza com preenchimento sólido">
            <a:extLst>
              <a:ext uri="{FF2B5EF4-FFF2-40B4-BE49-F238E27FC236}">
                <a16:creationId xmlns:a16="http://schemas.microsoft.com/office/drawing/2014/main" id="{D73D5713-56DD-CCB4-598B-9D5E3EE70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7367" y="2677605"/>
            <a:ext cx="914400" cy="9144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79929E-8876-9E55-403B-B026E26EAA35}"/>
              </a:ext>
            </a:extLst>
          </p:cNvPr>
          <p:cNvSpPr txBox="1"/>
          <p:nvPr/>
        </p:nvSpPr>
        <p:spPr>
          <a:xfrm>
            <a:off x="1919176" y="3645626"/>
            <a:ext cx="3758610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using visualization and SQL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Dashboards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Dash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Classification Models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B94121-9941-F16B-CB85-4C276A67CE9A}"/>
              </a:ext>
            </a:extLst>
          </p:cNvPr>
          <p:cNvSpPr txBox="1"/>
          <p:nvPr/>
        </p:nvSpPr>
        <p:spPr>
          <a:xfrm>
            <a:off x="7304567" y="3646613"/>
            <a:ext cx="375861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draw from EDA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proximities analysis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analysis with interactive Dashboards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constructions and comparison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5" name="Gráfico 14" descr="Alvo com preenchimento sólido">
            <a:extLst>
              <a:ext uri="{FF2B5EF4-FFF2-40B4-BE49-F238E27FC236}">
                <a16:creationId xmlns:a16="http://schemas.microsoft.com/office/drawing/2014/main" id="{8A4A6BB9-56D4-88AB-A7CA-B375E110C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870" y="1444872"/>
            <a:ext cx="914400" cy="9144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41FFB5-300E-A68D-A755-171292B23B51}"/>
              </a:ext>
            </a:extLst>
          </p:cNvPr>
          <p:cNvSpPr txBox="1">
            <a:spLocks/>
          </p:cNvSpPr>
          <p:nvPr/>
        </p:nvSpPr>
        <p:spPr>
          <a:xfrm>
            <a:off x="2321642" y="1607800"/>
            <a:ext cx="8741535" cy="63666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predicting the landing of first stage of Falcon 9 rockets using SpaceX open data to estimate launch costs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10" name="Espaço Reservado para Conteúdo 9" descr="Selo 1 com preenchimento sólido">
            <a:extLst>
              <a:ext uri="{FF2B5EF4-FFF2-40B4-BE49-F238E27FC236}">
                <a16:creationId xmlns:a16="http://schemas.microsoft.com/office/drawing/2014/main" id="{95896ADD-A659-E3B2-CA6E-4D681C83A9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4852" y="1621983"/>
            <a:ext cx="914400" cy="914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7A03A5-CF2D-E9B8-A51F-D07AE62A0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451" y="4197196"/>
            <a:ext cx="1314633" cy="800212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Causa E Efeito com preenchimento sólido">
            <a:extLst>
              <a:ext uri="{FF2B5EF4-FFF2-40B4-BE49-F238E27FC236}">
                <a16:creationId xmlns:a16="http://schemas.microsoft.com/office/drawing/2014/main" id="{431A470B-A3B1-7158-F8B1-935B03024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5698" y="3851033"/>
            <a:ext cx="914400" cy="914400"/>
          </a:xfrm>
          <a:prstGeom prst="rect">
            <a:avLst/>
          </a:prstGeom>
        </p:spPr>
      </p:pic>
      <p:pic>
        <p:nvPicPr>
          <p:cNvPr id="8" name="Gráfico 7" descr="Teclado com preenchimento sólido">
            <a:extLst>
              <a:ext uri="{FF2B5EF4-FFF2-40B4-BE49-F238E27FC236}">
                <a16:creationId xmlns:a16="http://schemas.microsoft.com/office/drawing/2014/main" id="{AE485E75-8143-DFF8-8FBC-A9800D74A9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4852" y="3070668"/>
            <a:ext cx="914400" cy="9144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1A86BF6-68F6-EDD5-C8B6-15A5680D9949}"/>
              </a:ext>
            </a:extLst>
          </p:cNvPr>
          <p:cNvSpPr txBox="1">
            <a:spLocks/>
          </p:cNvSpPr>
          <p:nvPr/>
        </p:nvSpPr>
        <p:spPr>
          <a:xfrm>
            <a:off x="2452576" y="1642733"/>
            <a:ext cx="8647814" cy="9143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 the first success by filtering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Lainding_Outcome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equal ‘Success’ and selecting the minor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BAB608-F172-FBA8-8689-2B42C4D6602A}"/>
              </a:ext>
            </a:extLst>
          </p:cNvPr>
          <p:cNvSpPr txBox="1"/>
          <p:nvPr/>
        </p:nvSpPr>
        <p:spPr>
          <a:xfrm>
            <a:off x="2452577" y="3204702"/>
            <a:ext cx="8647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%%</a:t>
            </a:r>
            <a:r>
              <a:rPr lang="pt-BR" dirty="0" err="1"/>
              <a:t>sql</a:t>
            </a:r>
            <a:r>
              <a:rPr lang="pt-BR" dirty="0"/>
              <a:t>    SELECT MIN(DATE) FROM SPACEXTABLE WHERE </a:t>
            </a:r>
            <a:r>
              <a:rPr lang="pt-BR" dirty="0" err="1"/>
              <a:t>Landing_Outcome</a:t>
            </a:r>
            <a:r>
              <a:rPr lang="pt-BR" dirty="0"/>
              <a:t> = '</a:t>
            </a:r>
            <a:r>
              <a:rPr lang="pt-BR" dirty="0" err="1"/>
              <a:t>Success</a:t>
            </a:r>
            <a:r>
              <a:rPr lang="pt-BR" dirty="0"/>
              <a:t>’  ORDER BY DATE ASC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46621" y="2672386"/>
            <a:ext cx="7835274" cy="54904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SELECT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   WHERE PAYLOAD_MASS__KG_ BETWEEN 4000 AND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19EB02-1AB7-3922-D64B-EA8CDCF6F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910" y="3309279"/>
            <a:ext cx="1036531" cy="321210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2BBB14A-A58D-D8F7-A8CC-4F639322D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883" y="3455042"/>
            <a:ext cx="955357" cy="304936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usa E Efeito com preenchimento sólido">
            <a:extLst>
              <a:ext uri="{FF2B5EF4-FFF2-40B4-BE49-F238E27FC236}">
                <a16:creationId xmlns:a16="http://schemas.microsoft.com/office/drawing/2014/main" id="{631288D9-9BF3-5CFE-0B66-D02612DF8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6621" y="3311961"/>
            <a:ext cx="914400" cy="914400"/>
          </a:xfrm>
          <a:prstGeom prst="rect">
            <a:avLst/>
          </a:prstGeom>
        </p:spPr>
      </p:pic>
      <p:pic>
        <p:nvPicPr>
          <p:cNvPr id="10" name="Gráfico 9" descr="Teclado com preenchimento sólido">
            <a:extLst>
              <a:ext uri="{FF2B5EF4-FFF2-40B4-BE49-F238E27FC236}">
                <a16:creationId xmlns:a16="http://schemas.microsoft.com/office/drawing/2014/main" id="{C37CD3BB-F4CC-202E-7468-DD22C1048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7332" y="2397561"/>
            <a:ext cx="914400" cy="9144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0055883-C243-FF03-E54E-C85699E58586}"/>
              </a:ext>
            </a:extLst>
          </p:cNvPr>
          <p:cNvSpPr txBox="1">
            <a:spLocks/>
          </p:cNvSpPr>
          <p:nvPr/>
        </p:nvSpPr>
        <p:spPr>
          <a:xfrm>
            <a:off x="2746621" y="1456358"/>
            <a:ext cx="8647814" cy="9143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Using the WHERE clause to filter the Payload Mass, and the DISTINCT clause to display only one entry per ‘Booster 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áfico 12" descr="Filtro com preenchimento sólido">
            <a:extLst>
              <a:ext uri="{FF2B5EF4-FFF2-40B4-BE49-F238E27FC236}">
                <a16:creationId xmlns:a16="http://schemas.microsoft.com/office/drawing/2014/main" id="{53E92860-ED5E-ACF4-5D6A-C9E00C1366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741" y="14563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47015" y="1836629"/>
            <a:ext cx="9210958" cy="9671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COUNT() to display how many times each MISSION_OUTCOME appears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04F68D-A4E5-4460-9C7E-087C8ACA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08" y="4001293"/>
            <a:ext cx="3667637" cy="2229161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Causa E Efeito com preenchimento sólido">
            <a:extLst>
              <a:ext uri="{FF2B5EF4-FFF2-40B4-BE49-F238E27FC236}">
                <a16:creationId xmlns:a16="http://schemas.microsoft.com/office/drawing/2014/main" id="{94F2F494-BF3E-05B7-B5F8-E47E6814B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7015" y="4001293"/>
            <a:ext cx="914400" cy="914400"/>
          </a:xfrm>
          <a:prstGeom prst="rect">
            <a:avLst/>
          </a:prstGeom>
        </p:spPr>
      </p:pic>
      <p:pic>
        <p:nvPicPr>
          <p:cNvPr id="8" name="Gráfico 7" descr="Teclado com preenchimento sólido">
            <a:extLst>
              <a:ext uri="{FF2B5EF4-FFF2-40B4-BE49-F238E27FC236}">
                <a16:creationId xmlns:a16="http://schemas.microsoft.com/office/drawing/2014/main" id="{60926E03-F8D3-876C-D776-0CA922D2A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1737" y="3086893"/>
            <a:ext cx="914400" cy="9144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663B920-1356-0263-C312-B1628B725C82}"/>
              </a:ext>
            </a:extLst>
          </p:cNvPr>
          <p:cNvSpPr txBox="1"/>
          <p:nvPr/>
        </p:nvSpPr>
        <p:spPr>
          <a:xfrm>
            <a:off x="2247014" y="32209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%%</a:t>
            </a:r>
            <a:r>
              <a:rPr lang="pt-BR" dirty="0" err="1"/>
              <a:t>sql</a:t>
            </a:r>
            <a:r>
              <a:rPr lang="pt-BR" dirty="0"/>
              <a:t>    SELECT </a:t>
            </a:r>
            <a:r>
              <a:rPr lang="pt-BR" dirty="0" err="1"/>
              <a:t>Mission_Outcome</a:t>
            </a:r>
            <a:r>
              <a:rPr lang="pt-BR" dirty="0"/>
              <a:t>, COUNT(*) as COUNT FROM SPACEXTABLE    GROUP BY </a:t>
            </a:r>
            <a:r>
              <a:rPr lang="pt-BR" dirty="0" err="1"/>
              <a:t>Mission_Outcome</a:t>
            </a:r>
            <a:endParaRPr lang="pt-BR" dirty="0"/>
          </a:p>
        </p:txBody>
      </p:sp>
      <p:pic>
        <p:nvPicPr>
          <p:cNvPr id="16" name="Gráfico 15" descr="Ábaco com preenchimento sólido">
            <a:extLst>
              <a:ext uri="{FF2B5EF4-FFF2-40B4-BE49-F238E27FC236}">
                <a16:creationId xmlns:a16="http://schemas.microsoft.com/office/drawing/2014/main" id="{2964BE00-AD86-27A3-88A8-17DABEE05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737" y="17809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97396" y="1746997"/>
            <a:ext cx="9745589" cy="518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subqueries for nested queries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01EA28-E3AC-3256-A09C-635507B77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39" y="3313721"/>
            <a:ext cx="1037842" cy="3330218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Causa E Efeito com preenchimento sólido">
            <a:extLst>
              <a:ext uri="{FF2B5EF4-FFF2-40B4-BE49-F238E27FC236}">
                <a16:creationId xmlns:a16="http://schemas.microsoft.com/office/drawing/2014/main" id="{84E52DC5-9841-4810-8A4D-9DA53A63B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7396" y="3313721"/>
            <a:ext cx="914400" cy="914400"/>
          </a:xfrm>
          <a:prstGeom prst="rect">
            <a:avLst/>
          </a:prstGeom>
        </p:spPr>
      </p:pic>
      <p:pic>
        <p:nvPicPr>
          <p:cNvPr id="8" name="Gráfico 7" descr="Teclado com preenchimento sólido">
            <a:extLst>
              <a:ext uri="{FF2B5EF4-FFF2-40B4-BE49-F238E27FC236}">
                <a16:creationId xmlns:a16="http://schemas.microsoft.com/office/drawing/2014/main" id="{37E8D051-C6FF-9508-80C7-5BA40E527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2118" y="2399321"/>
            <a:ext cx="914400" cy="9144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56F8B43-044C-706F-EEF5-E19CF2EDADEB}"/>
              </a:ext>
            </a:extLst>
          </p:cNvPr>
          <p:cNvSpPr txBox="1"/>
          <p:nvPr/>
        </p:nvSpPr>
        <p:spPr>
          <a:xfrm>
            <a:off x="2197396" y="2505670"/>
            <a:ext cx="8385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%%</a:t>
            </a:r>
            <a:r>
              <a:rPr lang="pt-BR" dirty="0" err="1"/>
              <a:t>sql</a:t>
            </a:r>
            <a:r>
              <a:rPr lang="pt-BR" dirty="0"/>
              <a:t>    SELECT </a:t>
            </a:r>
            <a:r>
              <a:rPr lang="pt-BR" dirty="0" err="1"/>
              <a:t>distinct</a:t>
            </a:r>
            <a:r>
              <a:rPr lang="pt-BR" dirty="0"/>
              <a:t> </a:t>
            </a:r>
            <a:r>
              <a:rPr lang="pt-BR" dirty="0" err="1"/>
              <a:t>Booster_Version</a:t>
            </a:r>
            <a:r>
              <a:rPr lang="pt-BR" dirty="0"/>
              <a:t> FROM SPACEXTABLE    WHERE PAYLOAD_MASS__KG_ = (SELECT MAX(PAYLOAD_MASS__KG_) FROM SPACEXTABLE)</a:t>
            </a:r>
          </a:p>
        </p:txBody>
      </p:sp>
      <p:pic>
        <p:nvPicPr>
          <p:cNvPr id="13" name="Gráfico 12" descr="Desconectado com preenchimento sólido">
            <a:extLst>
              <a:ext uri="{FF2B5EF4-FFF2-40B4-BE49-F238E27FC236}">
                <a16:creationId xmlns:a16="http://schemas.microsoft.com/office/drawing/2014/main" id="{8058FE8A-6FCD-FA78-F3A7-7D13CA2FD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95" y="15489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4280" y="1825625"/>
            <a:ext cx="9745589" cy="10310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Mapping values using the ‘CASE WHEN’ clause: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e.g. WHEN ‘01’ THEN ‘JAN’ to convert numeric months to abbreviations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53678F-9F5E-6F4D-9A42-6E93BD51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80" y="3903892"/>
            <a:ext cx="5430008" cy="1381318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Causa E Efeito com preenchimento sólido">
            <a:extLst>
              <a:ext uri="{FF2B5EF4-FFF2-40B4-BE49-F238E27FC236}">
                <a16:creationId xmlns:a16="http://schemas.microsoft.com/office/drawing/2014/main" id="{3ECE9895-B567-AE2B-EA85-8D28D6B29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075" y="3594632"/>
            <a:ext cx="914400" cy="914400"/>
          </a:xfrm>
          <a:prstGeom prst="rect">
            <a:avLst/>
          </a:prstGeom>
        </p:spPr>
      </p:pic>
      <p:pic>
        <p:nvPicPr>
          <p:cNvPr id="14" name="Gráfico 13" descr="Cérebro esquerdo com preenchimento sólido">
            <a:extLst>
              <a:ext uri="{FF2B5EF4-FFF2-40B4-BE49-F238E27FC236}">
                <a16:creationId xmlns:a16="http://schemas.microsoft.com/office/drawing/2014/main" id="{7869E6D1-0854-2524-3F28-61C2DA3E0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0075" y="17577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A9E7C-6D43-4DAB-F39B-8F1F10EE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465" y="3686058"/>
            <a:ext cx="2135317" cy="2868024"/>
          </a:xfrm>
          <a:prstGeom prst="rect">
            <a:avLst/>
          </a:prstGeom>
          <a:ln>
            <a:solidFill>
              <a:srgbClr val="1C7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Causa E Efeito com preenchimento sólido">
            <a:extLst>
              <a:ext uri="{FF2B5EF4-FFF2-40B4-BE49-F238E27FC236}">
                <a16:creationId xmlns:a16="http://schemas.microsoft.com/office/drawing/2014/main" id="{7D9C5B0D-20D5-63F4-8138-67C9FC5C2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3065" y="3686057"/>
            <a:ext cx="914400" cy="914400"/>
          </a:xfrm>
          <a:prstGeom prst="rect">
            <a:avLst/>
          </a:prstGeom>
        </p:spPr>
      </p:pic>
      <p:pic>
        <p:nvPicPr>
          <p:cNvPr id="8" name="Gráfico 7" descr="Teclado com preenchimento sólido">
            <a:extLst>
              <a:ext uri="{FF2B5EF4-FFF2-40B4-BE49-F238E27FC236}">
                <a16:creationId xmlns:a16="http://schemas.microsoft.com/office/drawing/2014/main" id="{F7DEB53C-098A-2BB6-3372-BA8B0E83F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042" y="2895507"/>
            <a:ext cx="914400" cy="91440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0B1C2384-FDEB-12DD-C60D-8453C9E92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892" y="1610291"/>
            <a:ext cx="883211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Filtering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records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by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date range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and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using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GROUP BY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with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COUNT()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to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show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the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number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of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landings for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each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Landing_Outcome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,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ordered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from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most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to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least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frequent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. </a:t>
            </a:r>
          </a:p>
        </p:txBody>
      </p:sp>
      <p:pic>
        <p:nvPicPr>
          <p:cNvPr id="13" name="Gráfico 12" descr="Pódio com preenchimento sólido">
            <a:extLst>
              <a:ext uri="{FF2B5EF4-FFF2-40B4-BE49-F238E27FC236}">
                <a16:creationId xmlns:a16="http://schemas.microsoft.com/office/drawing/2014/main" id="{E6481A52-9B0A-A5E6-9013-C81A3A853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042" y="17070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008984-6A6A-3F6B-8E8D-C64EE6DC8E2A}"/>
              </a:ext>
            </a:extLst>
          </p:cNvPr>
          <p:cNvSpPr txBox="1"/>
          <p:nvPr/>
        </p:nvSpPr>
        <p:spPr>
          <a:xfrm>
            <a:off x="2076892" y="2969107"/>
            <a:ext cx="9145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%%</a:t>
            </a:r>
            <a:r>
              <a:rPr lang="pt-BR" dirty="0" err="1"/>
              <a:t>sql</a:t>
            </a:r>
            <a:r>
              <a:rPr lang="pt-BR" dirty="0"/>
              <a:t>    SELECT </a:t>
            </a:r>
            <a:r>
              <a:rPr lang="pt-BR" dirty="0" err="1"/>
              <a:t>Landing_Outcome</a:t>
            </a:r>
            <a:r>
              <a:rPr lang="pt-BR" dirty="0"/>
              <a:t>, Count(*) AS COUNT FROM SPACEXTABLE    WHERE Date BETWEEN '2010-06-04' </a:t>
            </a:r>
            <a:r>
              <a:rPr lang="pt-BR" dirty="0" err="1"/>
              <a:t>and</a:t>
            </a:r>
            <a:r>
              <a:rPr lang="pt-BR" dirty="0"/>
              <a:t> '2017-01-20'    GROUP BY </a:t>
            </a:r>
            <a:r>
              <a:rPr lang="pt-BR" dirty="0" err="1"/>
              <a:t>Landing_Outcome</a:t>
            </a:r>
            <a:r>
              <a:rPr lang="pt-BR" dirty="0"/>
              <a:t>    ORDER BY COUNT DESC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6749" y="1513736"/>
            <a:ext cx="530868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Relevant geographic pattern findings of launch sites beyond the dataset: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Geospatial Visualization of Lauch Sites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7461425-3E2B-AE29-A847-59410080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12"/>
          <a:stretch/>
        </p:blipFill>
        <p:spPr>
          <a:xfrm>
            <a:off x="925954" y="1513736"/>
            <a:ext cx="4829299" cy="243355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6F39A70-FD8B-FA08-5DB7-D2545D0B2E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49"/>
          <a:stretch/>
        </p:blipFill>
        <p:spPr>
          <a:xfrm>
            <a:off x="925954" y="4023946"/>
            <a:ext cx="4829299" cy="243355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tângulo 13" descr="Earth Globe Americas">
            <a:extLst>
              <a:ext uri="{FF2B5EF4-FFF2-40B4-BE49-F238E27FC236}">
                <a16:creationId xmlns:a16="http://schemas.microsoft.com/office/drawing/2014/main" id="{4A0313BC-2268-A4A1-5012-35A116BE7FE5}"/>
              </a:ext>
            </a:extLst>
          </p:cNvPr>
          <p:cNvSpPr/>
          <p:nvPr/>
        </p:nvSpPr>
        <p:spPr>
          <a:xfrm>
            <a:off x="6558760" y="2548718"/>
            <a:ext cx="1066720" cy="106672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6" name="Retângulo 15" descr="Foguete">
            <a:extLst>
              <a:ext uri="{FF2B5EF4-FFF2-40B4-BE49-F238E27FC236}">
                <a16:creationId xmlns:a16="http://schemas.microsoft.com/office/drawing/2014/main" id="{5EA9FF95-AAAA-674E-89C2-02EE07E5728D}"/>
              </a:ext>
            </a:extLst>
          </p:cNvPr>
          <p:cNvSpPr/>
          <p:nvPr/>
        </p:nvSpPr>
        <p:spPr>
          <a:xfrm rot="5400000">
            <a:off x="6558760" y="4117060"/>
            <a:ext cx="1066720" cy="106672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7A1508-1B42-496B-1964-ED198D726408}"/>
              </a:ext>
            </a:extLst>
          </p:cNvPr>
          <p:cNvSpPr txBox="1"/>
          <p:nvPr/>
        </p:nvSpPr>
        <p:spPr>
          <a:xfrm>
            <a:off x="7286846" y="4553184"/>
            <a:ext cx="4454839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Proximity to coasts</a:t>
            </a:r>
          </a:p>
          <a:p>
            <a:pPr marL="1257300" lvl="2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Reduce risk and favor safer outcomes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9C61BE-A002-BABB-430D-2CB54904FA7C}"/>
              </a:ext>
            </a:extLst>
          </p:cNvPr>
          <p:cNvSpPr txBox="1"/>
          <p:nvPr/>
        </p:nvSpPr>
        <p:spPr>
          <a:xfrm>
            <a:off x="7198445" y="2833405"/>
            <a:ext cx="4454839" cy="119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Closeness to the Equator</a:t>
            </a:r>
          </a:p>
          <a:p>
            <a:pPr marL="1257300" lvl="2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Takes advantage of Earth’s rotational speed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52489" y="2340100"/>
            <a:ext cx="3995418" cy="10735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Quick and interactive visual identification of landing successes and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C73D6E-1086-9521-166B-022F5D43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097" y="1671501"/>
            <a:ext cx="4928961" cy="41494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Gráfico de pizza estrutura de tópicos">
            <a:extLst>
              <a:ext uri="{FF2B5EF4-FFF2-40B4-BE49-F238E27FC236}">
                <a16:creationId xmlns:a16="http://schemas.microsoft.com/office/drawing/2014/main" id="{295178E9-6710-E25A-BC73-60850284D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837" y="3931147"/>
            <a:ext cx="914400" cy="914400"/>
          </a:xfrm>
          <a:prstGeom prst="rect">
            <a:avLst/>
          </a:prstGeom>
        </p:spPr>
      </p:pic>
      <p:pic>
        <p:nvPicPr>
          <p:cNvPr id="10" name="Gráfico 9" descr="Gesto de toque duplo com preenchimento sólido">
            <a:extLst>
              <a:ext uri="{FF2B5EF4-FFF2-40B4-BE49-F238E27FC236}">
                <a16:creationId xmlns:a16="http://schemas.microsoft.com/office/drawing/2014/main" id="{86114936-5A67-2C15-EE21-549F02E8F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210" y="2144671"/>
            <a:ext cx="914400" cy="9144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B731A88-0FEE-A893-216C-71DE126B11FB}"/>
              </a:ext>
            </a:extLst>
          </p:cNvPr>
          <p:cNvSpPr txBox="1"/>
          <p:nvPr/>
        </p:nvSpPr>
        <p:spPr>
          <a:xfrm>
            <a:off x="1932116" y="4092891"/>
            <a:ext cx="4106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Clear sense of success vs. failure proportions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E94166F-B280-1F30-1235-9BDBD592E0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15" r="17234"/>
          <a:stretch/>
        </p:blipFill>
        <p:spPr>
          <a:xfrm>
            <a:off x="5609413" y="0"/>
            <a:ext cx="6582588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56001" y="1488590"/>
            <a:ext cx="3760937" cy="8375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Exploration of geographic elements near 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Proximities Analysis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E3409-9DA1-A210-4B68-8CD20153BB04}"/>
              </a:ext>
            </a:extLst>
          </p:cNvPr>
          <p:cNvSpPr txBox="1"/>
          <p:nvPr/>
        </p:nvSpPr>
        <p:spPr>
          <a:xfrm>
            <a:off x="10272750" y="3068851"/>
            <a:ext cx="700049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1" dirty="0">
                <a:solidFill>
                  <a:srgbClr val="D14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13.98 KM</a:t>
            </a:r>
          </a:p>
        </p:txBody>
      </p:sp>
      <p:pic>
        <p:nvPicPr>
          <p:cNvPr id="14" name="Gráfico 13" descr="Cena de farol com preenchimento sólido">
            <a:extLst>
              <a:ext uri="{FF2B5EF4-FFF2-40B4-BE49-F238E27FC236}">
                <a16:creationId xmlns:a16="http://schemas.microsoft.com/office/drawing/2014/main" id="{25C565C7-50E9-98EA-5849-C39C0F6A8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7622" y="2594004"/>
            <a:ext cx="720000" cy="720000"/>
          </a:xfrm>
          <a:prstGeom prst="rect">
            <a:avLst/>
          </a:prstGeom>
        </p:spPr>
      </p:pic>
      <p:pic>
        <p:nvPicPr>
          <p:cNvPr id="21" name="Gráfico 20" descr="Estrada com preenchimento sólido">
            <a:extLst>
              <a:ext uri="{FF2B5EF4-FFF2-40B4-BE49-F238E27FC236}">
                <a16:creationId xmlns:a16="http://schemas.microsoft.com/office/drawing/2014/main" id="{79CCA1BA-245E-3E7B-F2DD-0C1E101B1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6627" y="4535896"/>
            <a:ext cx="720000" cy="720000"/>
          </a:xfrm>
          <a:prstGeom prst="rect">
            <a:avLst/>
          </a:prstGeom>
        </p:spPr>
      </p:pic>
      <p:pic>
        <p:nvPicPr>
          <p:cNvPr id="23" name="Gráfico 22" descr="Cidade com preenchimento sólido">
            <a:extLst>
              <a:ext uri="{FF2B5EF4-FFF2-40B4-BE49-F238E27FC236}">
                <a16:creationId xmlns:a16="http://schemas.microsoft.com/office/drawing/2014/main" id="{46745DA0-4B95-CB3B-B448-C4BB79E47C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7622" y="3564500"/>
            <a:ext cx="720000" cy="720000"/>
          </a:xfrm>
          <a:prstGeom prst="rect">
            <a:avLst/>
          </a:prstGeom>
        </p:spPr>
      </p:pic>
      <p:pic>
        <p:nvPicPr>
          <p:cNvPr id="25" name="Gráfico 24" descr="Trilhos de trem com preenchimento sólido">
            <a:extLst>
              <a:ext uri="{FF2B5EF4-FFF2-40B4-BE49-F238E27FC236}">
                <a16:creationId xmlns:a16="http://schemas.microsoft.com/office/drawing/2014/main" id="{08D17A98-9034-8EED-2813-185AEAA10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6055" y="5470151"/>
            <a:ext cx="720000" cy="7200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C5D001B6-46DE-0286-4D7C-9ECF4B1A0145}"/>
              </a:ext>
            </a:extLst>
          </p:cNvPr>
          <p:cNvSpPr txBox="1"/>
          <p:nvPr/>
        </p:nvSpPr>
        <p:spPr>
          <a:xfrm>
            <a:off x="2310809" y="2762296"/>
            <a:ext cx="2013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 to the coast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20755B6-8C1D-AA16-267F-4036C90F431C}"/>
              </a:ext>
            </a:extLst>
          </p:cNvPr>
          <p:cNvSpPr txBox="1"/>
          <p:nvPr/>
        </p:nvSpPr>
        <p:spPr>
          <a:xfrm>
            <a:off x="2310809" y="3716653"/>
            <a:ext cx="1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Far from cities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B54DE00-2D9B-D91E-84D8-DF0A4CE3DC8A}"/>
              </a:ext>
            </a:extLst>
          </p:cNvPr>
          <p:cNvSpPr txBox="1"/>
          <p:nvPr/>
        </p:nvSpPr>
        <p:spPr>
          <a:xfrm>
            <a:off x="2368938" y="4865638"/>
            <a:ext cx="1954969" cy="928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Relatively close to highways and railways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445AC07-B6F5-1D25-9002-7B2B913C0731}"/>
              </a:ext>
            </a:extLst>
          </p:cNvPr>
          <p:cNvSpPr txBox="1"/>
          <p:nvPr/>
        </p:nvSpPr>
        <p:spPr>
          <a:xfrm>
            <a:off x="4748099" y="3221821"/>
            <a:ext cx="1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Safety</a:t>
            </a:r>
            <a:endParaRPr lang="en-US" dirty="0">
              <a:solidFill>
                <a:schemeClr val="accent1"/>
              </a:solidFill>
              <a:latin typeface="Abadi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CDC80E2-62B0-9169-E407-3339F893A1F8}"/>
              </a:ext>
            </a:extLst>
          </p:cNvPr>
          <p:cNvSpPr txBox="1"/>
          <p:nvPr/>
        </p:nvSpPr>
        <p:spPr>
          <a:xfrm>
            <a:off x="4746054" y="5100818"/>
            <a:ext cx="1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Access</a:t>
            </a:r>
            <a:endParaRPr lang="en-US" dirty="0">
              <a:solidFill>
                <a:schemeClr val="accent1"/>
              </a:solidFill>
              <a:latin typeface="Abadi"/>
            </a:endParaRPr>
          </a:p>
        </p:txBody>
      </p:sp>
      <p:sp>
        <p:nvSpPr>
          <p:cNvPr id="37" name="Chave Direita 36">
            <a:extLst>
              <a:ext uri="{FF2B5EF4-FFF2-40B4-BE49-F238E27FC236}">
                <a16:creationId xmlns:a16="http://schemas.microsoft.com/office/drawing/2014/main" id="{14393F15-0069-613F-42A0-FE74B0F07273}"/>
              </a:ext>
            </a:extLst>
          </p:cNvPr>
          <p:cNvSpPr/>
          <p:nvPr/>
        </p:nvSpPr>
        <p:spPr>
          <a:xfrm>
            <a:off x="4359816" y="2726990"/>
            <a:ext cx="352374" cy="135899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DC14F3B4-B310-2842-EEF6-6F7EA4576B6D}"/>
              </a:ext>
            </a:extLst>
          </p:cNvPr>
          <p:cNvSpPr/>
          <p:nvPr/>
        </p:nvSpPr>
        <p:spPr>
          <a:xfrm>
            <a:off x="4358793" y="4605987"/>
            <a:ext cx="352374" cy="135899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Gráfico 38" descr="Mapa do tesouro estrutura de tópicos">
            <a:extLst>
              <a:ext uri="{FF2B5EF4-FFF2-40B4-BE49-F238E27FC236}">
                <a16:creationId xmlns:a16="http://schemas.microsoft.com/office/drawing/2014/main" id="{BE7BACCA-4860-FDEA-2850-A3315E0D0C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601" y="13951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3379997" y="4844489"/>
            <a:ext cx="5660840" cy="647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successful landing of the first stage greatly affects the launch price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D75885-037B-6B64-9C97-23F33CF66C4C}"/>
              </a:ext>
            </a:extLst>
          </p:cNvPr>
          <p:cNvSpPr txBox="1"/>
          <p:nvPr/>
        </p:nvSpPr>
        <p:spPr>
          <a:xfrm>
            <a:off x="3494568" y="2001605"/>
            <a:ext cx="66418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commercial space age has begun – space travel is becoming more accessible </a:t>
            </a:r>
          </a:p>
        </p:txBody>
      </p:sp>
      <p:pic>
        <p:nvPicPr>
          <p:cNvPr id="8" name="Gráfico 7" descr="Dólar com preenchimento sólido">
            <a:extLst>
              <a:ext uri="{FF2B5EF4-FFF2-40B4-BE49-F238E27FC236}">
                <a16:creationId xmlns:a16="http://schemas.microsoft.com/office/drawing/2014/main" id="{D612D8E7-71E5-337B-D531-2593EFFE3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576" y="4710839"/>
            <a:ext cx="914400" cy="914400"/>
          </a:xfrm>
          <a:prstGeom prst="rect">
            <a:avLst/>
          </a:prstGeom>
        </p:spPr>
      </p:pic>
      <p:pic>
        <p:nvPicPr>
          <p:cNvPr id="10" name="Gráfico 9" descr="Paisagem do espaço sideral com preenchimento sólido">
            <a:extLst>
              <a:ext uri="{FF2B5EF4-FFF2-40B4-BE49-F238E27FC236}">
                <a16:creationId xmlns:a16="http://schemas.microsoft.com/office/drawing/2014/main" id="{75316BC4-3D26-0228-9D91-729E128BC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5576" y="1759251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3D20BF-AAC0-4839-249E-83EC7E60FD3F}"/>
              </a:ext>
            </a:extLst>
          </p:cNvPr>
          <p:cNvSpPr txBox="1"/>
          <p:nvPr/>
        </p:nvSpPr>
        <p:spPr>
          <a:xfrm>
            <a:off x="3379997" y="342115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can reduces launch costs by reusing the first stage of its Falcon 9 rocket</a:t>
            </a:r>
            <a:endParaRPr lang="pt-BR" sz="2200" dirty="0"/>
          </a:p>
        </p:txBody>
      </p:sp>
      <p:pic>
        <p:nvPicPr>
          <p:cNvPr id="21" name="Imagem 20" descr="Forma&#10;&#10;O conteúdo gerado por IA pode estar incorreto.">
            <a:extLst>
              <a:ext uri="{FF2B5EF4-FFF2-40B4-BE49-F238E27FC236}">
                <a16:creationId xmlns:a16="http://schemas.microsoft.com/office/drawing/2014/main" id="{4FD61EBD-6C9A-AC20-4178-D911153EEE4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36536" b="7932"/>
          <a:stretch/>
        </p:blipFill>
        <p:spPr>
          <a:xfrm>
            <a:off x="2055576" y="2806814"/>
            <a:ext cx="1148368" cy="16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21416" y="2316441"/>
            <a:ext cx="3264196" cy="11125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 how each Launch Site contributes to the predicted variable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Pie Chart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53844C-3417-FD1D-1D79-6F60A000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8" y="1687608"/>
            <a:ext cx="5732417" cy="46317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6659458-383F-0F9F-9C8B-EE3BD403F6CF}"/>
              </a:ext>
            </a:extLst>
          </p:cNvPr>
          <p:cNvSpPr txBox="1"/>
          <p:nvPr/>
        </p:nvSpPr>
        <p:spPr>
          <a:xfrm>
            <a:off x="8021415" y="4457036"/>
            <a:ext cx="34365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and KSC LC 39-A together account for over 70% of successful launches</a:t>
            </a:r>
          </a:p>
        </p:txBody>
      </p:sp>
      <p:pic>
        <p:nvPicPr>
          <p:cNvPr id="20" name="Gráfico 19" descr="Peças de quebra-cabeça com preenchimento sólido">
            <a:extLst>
              <a:ext uri="{FF2B5EF4-FFF2-40B4-BE49-F238E27FC236}">
                <a16:creationId xmlns:a16="http://schemas.microsoft.com/office/drawing/2014/main" id="{A5B3238B-8DA6-2EF1-F5A3-ACED3442B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015" y="2415520"/>
            <a:ext cx="914400" cy="914400"/>
          </a:xfrm>
          <a:prstGeom prst="rect">
            <a:avLst/>
          </a:prstGeom>
        </p:spPr>
      </p:pic>
      <p:pic>
        <p:nvPicPr>
          <p:cNvPr id="24" name="Gráfico 23" descr="Bolas de Harvey 80% estrutura de tópicos">
            <a:extLst>
              <a:ext uri="{FF2B5EF4-FFF2-40B4-BE49-F238E27FC236}">
                <a16:creationId xmlns:a16="http://schemas.microsoft.com/office/drawing/2014/main" id="{0BA5803B-5BB7-BEED-3A33-197F0EE3A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032" y="4657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4424" y="1993348"/>
            <a:ext cx="3426846" cy="12861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View the success rate for each individual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Individual Success Rate for Each Launch Site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0326AC-467D-70CC-D3E2-0F6CE011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3" y="1813405"/>
            <a:ext cx="5851971" cy="37926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edalha com preenchimento sólido">
            <a:extLst>
              <a:ext uri="{FF2B5EF4-FFF2-40B4-BE49-F238E27FC236}">
                <a16:creationId xmlns:a16="http://schemas.microsoft.com/office/drawing/2014/main" id="{E2623465-5F02-AC22-A2B6-534CC22AA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822" y="4293520"/>
            <a:ext cx="914400" cy="914400"/>
          </a:xfrm>
          <a:prstGeom prst="rect">
            <a:avLst/>
          </a:prstGeom>
        </p:spPr>
      </p:pic>
      <p:pic>
        <p:nvPicPr>
          <p:cNvPr id="15" name="Gráfico 14" descr="Gráfico de barras com preenchimento sólido">
            <a:extLst>
              <a:ext uri="{FF2B5EF4-FFF2-40B4-BE49-F238E27FC236}">
                <a16:creationId xmlns:a16="http://schemas.microsoft.com/office/drawing/2014/main" id="{F7FC3273-01AD-63F0-7D6E-4E70E84D0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822" y="2179233"/>
            <a:ext cx="914400" cy="9144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D486F06-D48D-8DB9-FF35-C0C710A5A625}"/>
              </a:ext>
            </a:extLst>
          </p:cNvPr>
          <p:cNvSpPr txBox="1"/>
          <p:nvPr/>
        </p:nvSpPr>
        <p:spPr>
          <a:xfrm>
            <a:off x="1879920" y="4185167"/>
            <a:ext cx="3426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the highest rate in its launches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32344" y="1633661"/>
            <a:ext cx="10414662" cy="5269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different Booster Version Categories performance over Payload ranges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Version Category X Payload Mass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227314-5B5C-63F2-C774-D3AF6D39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90" y="2254511"/>
            <a:ext cx="7029819" cy="37432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Esgrima com preenchimento sólido">
            <a:extLst>
              <a:ext uri="{FF2B5EF4-FFF2-40B4-BE49-F238E27FC236}">
                <a16:creationId xmlns:a16="http://schemas.microsoft.com/office/drawing/2014/main" id="{659D0A17-92A3-FC27-EF43-A52BF518B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944" y="1439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4C0DE-0F2C-90A1-589D-0E6121373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79D59-FBA0-883D-F65E-F4BF521A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0C5B23-DE38-A0EC-2BA9-7E94BA0C564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Intermediate and High values for Payload Mass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59B129-F310-9CE5-EAA1-FC40C0244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45" y="2689533"/>
            <a:ext cx="5604655" cy="303846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07F3432-A328-7479-042B-92400AD76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089" y="2689533"/>
            <a:ext cx="5567740" cy="303846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Faixa de Opções com preenchimento sólido">
            <a:extLst>
              <a:ext uri="{FF2B5EF4-FFF2-40B4-BE49-F238E27FC236}">
                <a16:creationId xmlns:a16="http://schemas.microsoft.com/office/drawing/2014/main" id="{8A4042C5-A214-BA49-FF4B-3E03A30D0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7424" y="1481034"/>
            <a:ext cx="914400" cy="9144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3C83B20-6AEC-DB35-DA37-054718BCDEC6}"/>
              </a:ext>
            </a:extLst>
          </p:cNvPr>
          <p:cNvSpPr txBox="1"/>
          <p:nvPr/>
        </p:nvSpPr>
        <p:spPr>
          <a:xfrm>
            <a:off x="2363972" y="1707401"/>
            <a:ext cx="8275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FT performed best at intermediate and high payloads ranges </a:t>
            </a:r>
          </a:p>
        </p:txBody>
      </p:sp>
    </p:spTree>
    <p:extLst>
      <p:ext uri="{BB962C8B-B14F-4D97-AF65-F5344CB8AC3E}">
        <p14:creationId xmlns:p14="http://schemas.microsoft.com/office/powerpoint/2010/main" val="1973827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35024" y="2055501"/>
            <a:ext cx="3683186" cy="1162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showed better accuracy on test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FA5BE10-58AF-25FC-3D2D-C6E2F50E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210" y="1910019"/>
            <a:ext cx="5925367" cy="39903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2FB7801-8482-C8B8-6E55-5FE5589F7FE9}"/>
              </a:ext>
            </a:extLst>
          </p:cNvPr>
          <p:cNvSpPr txBox="1">
            <a:spLocks/>
          </p:cNvSpPr>
          <p:nvPr/>
        </p:nvSpPr>
        <p:spPr>
          <a:xfrm>
            <a:off x="1735024" y="3601361"/>
            <a:ext cx="2941601" cy="7226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Correct classification in 88.89% of data</a:t>
            </a:r>
          </a:p>
        </p:txBody>
      </p:sp>
      <p:pic>
        <p:nvPicPr>
          <p:cNvPr id="16" name="Gráfico 15" descr="Faixa de Opções com preenchimento sólido">
            <a:extLst>
              <a:ext uri="{FF2B5EF4-FFF2-40B4-BE49-F238E27FC236}">
                <a16:creationId xmlns:a16="http://schemas.microsoft.com/office/drawing/2014/main" id="{F74A0D3A-333D-63CE-DA7B-CF7DFD98C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011" y="3667347"/>
            <a:ext cx="914400" cy="914400"/>
          </a:xfrm>
          <a:prstGeom prst="rect">
            <a:avLst/>
          </a:prstGeom>
        </p:spPr>
      </p:pic>
      <p:pic>
        <p:nvPicPr>
          <p:cNvPr id="18" name="Gráfico 17" descr="Gráfico de decisão com preenchimento sólido">
            <a:extLst>
              <a:ext uri="{FF2B5EF4-FFF2-40B4-BE49-F238E27FC236}">
                <a16:creationId xmlns:a16="http://schemas.microsoft.com/office/drawing/2014/main" id="{ADBFC203-7522-154B-A134-C474404AE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011" y="19775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27405" y="1792036"/>
            <a:ext cx="3201499" cy="129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Equally misclassifications for both positive and negative labels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FA23CC-2C1B-5836-D246-07A64511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16" y="1714038"/>
            <a:ext cx="5153744" cy="40963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lterações e ajustes com preenchimento sólido">
            <a:extLst>
              <a:ext uri="{FF2B5EF4-FFF2-40B4-BE49-F238E27FC236}">
                <a16:creationId xmlns:a16="http://schemas.microsoft.com/office/drawing/2014/main" id="{B60DA14D-7A00-36A3-5AF2-75A0918B8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9050" y="1874873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D0692D-7647-22B0-9B8C-EC0832E35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783" y="3569635"/>
            <a:ext cx="3058892" cy="19727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308188" y="1486050"/>
            <a:ext cx="8642423" cy="183130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and interactive dashboard helped uncover relationships between key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e.g. Successful rates improved over Launch Number, indicating that successful launches are correlated with accumulated experience and repeated attempts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799795D-3067-EDEC-26CA-563A6F5B29F8}"/>
              </a:ext>
            </a:extLst>
          </p:cNvPr>
          <p:cNvSpPr txBox="1">
            <a:spLocks/>
          </p:cNvSpPr>
          <p:nvPr/>
        </p:nvSpPr>
        <p:spPr>
          <a:xfrm>
            <a:off x="1386699" y="2376600"/>
            <a:ext cx="9791663" cy="627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0A308BA-A761-7059-BA8C-93B20249C22E}"/>
              </a:ext>
            </a:extLst>
          </p:cNvPr>
          <p:cNvSpPr txBox="1">
            <a:spLocks/>
          </p:cNvSpPr>
          <p:nvPr/>
        </p:nvSpPr>
        <p:spPr>
          <a:xfrm>
            <a:off x="2308188" y="3649430"/>
            <a:ext cx="8642423" cy="8827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revealed hidden insights by visualizing spatial patterns in location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DFA9DD8-B671-70BB-1F93-8B95DD243DEF}"/>
              </a:ext>
            </a:extLst>
          </p:cNvPr>
          <p:cNvSpPr txBox="1">
            <a:spLocks/>
          </p:cNvSpPr>
          <p:nvPr/>
        </p:nvSpPr>
        <p:spPr>
          <a:xfrm>
            <a:off x="2308188" y="5270566"/>
            <a:ext cx="8642423" cy="8827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Decision Tree predictive model was successfully built, achieving an accuracy of 88.89%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3" name="Gráfico 12" descr="Astronauta masculino com preenchimento sólido">
            <a:extLst>
              <a:ext uri="{FF2B5EF4-FFF2-40B4-BE49-F238E27FC236}">
                <a16:creationId xmlns:a16="http://schemas.microsoft.com/office/drawing/2014/main" id="{21285B2F-7C34-7B88-A256-F04A334FD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389" y="1919400"/>
            <a:ext cx="914400" cy="914400"/>
          </a:xfrm>
          <a:prstGeom prst="rect">
            <a:avLst/>
          </a:prstGeom>
        </p:spPr>
      </p:pic>
      <p:pic>
        <p:nvPicPr>
          <p:cNvPr id="15" name="Gráfico 14" descr="América do Norte com preenchimento sólido">
            <a:extLst>
              <a:ext uri="{FF2B5EF4-FFF2-40B4-BE49-F238E27FC236}">
                <a16:creationId xmlns:a16="http://schemas.microsoft.com/office/drawing/2014/main" id="{48D90A6D-620F-004B-91CF-3E951B4D1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1389" y="3617809"/>
            <a:ext cx="914400" cy="914400"/>
          </a:xfrm>
          <a:prstGeom prst="rect">
            <a:avLst/>
          </a:prstGeom>
        </p:spPr>
      </p:pic>
      <p:pic>
        <p:nvPicPr>
          <p:cNvPr id="17" name="Gráfico 16" descr="Árvore murcha com preenchimento sólido">
            <a:extLst>
              <a:ext uri="{FF2B5EF4-FFF2-40B4-BE49-F238E27FC236}">
                <a16:creationId xmlns:a16="http://schemas.microsoft.com/office/drawing/2014/main" id="{9280432F-1FAE-151B-51BF-8C0B0F4A5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1389" y="51427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5FF2C-336C-1588-AC6E-D6D564056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632D1-C1EA-EA0D-B9F4-BBE688E14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2C410A8-4DCA-8B79-8306-B9CB93D5CADC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036FC0-6E58-4212-5C5F-764982C9083A}"/>
              </a:ext>
            </a:extLst>
          </p:cNvPr>
          <p:cNvSpPr txBox="1">
            <a:spLocks/>
          </p:cNvSpPr>
          <p:nvPr/>
        </p:nvSpPr>
        <p:spPr>
          <a:xfrm>
            <a:off x="828068" y="1804275"/>
            <a:ext cx="9250326" cy="721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first stage landing is key to estimating launch costs. This can be achieved by: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Gráfico 6" descr="Pesquisa com preenchimento sólido">
            <a:extLst>
              <a:ext uri="{FF2B5EF4-FFF2-40B4-BE49-F238E27FC236}">
                <a16:creationId xmlns:a16="http://schemas.microsoft.com/office/drawing/2014/main" id="{6B6E8CE1-FAC1-D550-DD88-F2232EED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2614" y="2630883"/>
            <a:ext cx="914400" cy="914400"/>
          </a:xfrm>
          <a:prstGeom prst="rect">
            <a:avLst/>
          </a:prstGeom>
        </p:spPr>
      </p:pic>
      <p:pic>
        <p:nvPicPr>
          <p:cNvPr id="9" name="Gráfico 8" descr="Inteligência artificial com preenchimento sólido">
            <a:extLst>
              <a:ext uri="{FF2B5EF4-FFF2-40B4-BE49-F238E27FC236}">
                <a16:creationId xmlns:a16="http://schemas.microsoft.com/office/drawing/2014/main" id="{0029866F-5C87-8321-316A-A341EC8AE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9378" y="4691591"/>
            <a:ext cx="914400" cy="914400"/>
          </a:xfrm>
          <a:prstGeom prst="rect">
            <a:avLst/>
          </a:prstGeom>
        </p:spPr>
      </p:pic>
      <p:pic>
        <p:nvPicPr>
          <p:cNvPr id="11" name="Gráfico 10" descr="Apresentação com gráfico de barras estrutura de tópicos">
            <a:extLst>
              <a:ext uri="{FF2B5EF4-FFF2-40B4-BE49-F238E27FC236}">
                <a16:creationId xmlns:a16="http://schemas.microsoft.com/office/drawing/2014/main" id="{CC7D079F-42C5-2457-ECCC-A20B42E64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6764" y="3635411"/>
            <a:ext cx="914400" cy="9144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F2F571E-ED49-7F1B-9E2A-00F68964A5EB}"/>
              </a:ext>
            </a:extLst>
          </p:cNvPr>
          <p:cNvSpPr txBox="1"/>
          <p:nvPr/>
        </p:nvSpPr>
        <p:spPr>
          <a:xfrm>
            <a:off x="4813005" y="4964125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Constructing and improving Machine Learning Models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B71F908-6878-9464-2A58-8BD5DD069E2C}"/>
              </a:ext>
            </a:extLst>
          </p:cNvPr>
          <p:cNvSpPr txBox="1"/>
          <p:nvPr/>
        </p:nvSpPr>
        <p:spPr>
          <a:xfrm>
            <a:off x="3480391" y="384609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dashboards to support decision-making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4085EE-1172-BA1F-6FC3-9D938AA1F3C1}"/>
              </a:ext>
            </a:extLst>
          </p:cNvPr>
          <p:cNvSpPr txBox="1"/>
          <p:nvPr/>
        </p:nvSpPr>
        <p:spPr>
          <a:xfrm>
            <a:off x="2247014" y="277971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4107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DB176-BD13-BEC8-22BD-2AA00208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2E50C-2AC7-DF3C-E2AB-3B8EE68A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3A5AE9-4D37-6FFC-FEBD-DEB44A9BA66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983A4E25-44CE-F58F-27E8-8AD50CF6C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998530"/>
              </p:ext>
            </p:extLst>
          </p:nvPr>
        </p:nvGraphicFramePr>
        <p:xfrm>
          <a:off x="838200" y="2210198"/>
          <a:ext cx="10515600" cy="2962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E27CD561-35C2-B95D-F1CE-1172DA834D41}"/>
              </a:ext>
            </a:extLst>
          </p:cNvPr>
          <p:cNvSpPr txBox="1"/>
          <p:nvPr/>
        </p:nvSpPr>
        <p:spPr>
          <a:xfrm>
            <a:off x="949842" y="1974909"/>
            <a:ext cx="6096000" cy="470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212175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tângulo 2" descr="Web Design">
            <a:extLst>
              <a:ext uri="{FF2B5EF4-FFF2-40B4-BE49-F238E27FC236}">
                <a16:creationId xmlns:a16="http://schemas.microsoft.com/office/drawing/2014/main" id="{2D2D5655-5E6C-E1F5-F7E5-AAF329841613}"/>
              </a:ext>
            </a:extLst>
          </p:cNvPr>
          <p:cNvSpPr/>
          <p:nvPr/>
        </p:nvSpPr>
        <p:spPr>
          <a:xfrm>
            <a:off x="3222514" y="1614417"/>
            <a:ext cx="1063239" cy="106323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2EC045E-749A-4CDD-8D4A-3070C5ACB4A4}"/>
              </a:ext>
            </a:extLst>
          </p:cNvPr>
          <p:cNvGrpSpPr/>
          <p:nvPr/>
        </p:nvGrpSpPr>
        <p:grpSpPr>
          <a:xfrm>
            <a:off x="2670007" y="2617482"/>
            <a:ext cx="2362754" cy="967500"/>
            <a:chOff x="0" y="1003065"/>
            <a:chExt cx="2362754" cy="967500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243A0EF-3573-9E99-F22F-5039CF119A6D}"/>
                </a:ext>
              </a:extLst>
            </p:cNvPr>
            <p:cNvSpPr/>
            <p:nvPr/>
          </p:nvSpPr>
          <p:spPr>
            <a:xfrm>
              <a:off x="0" y="1003065"/>
              <a:ext cx="2362754" cy="967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1956F54-7161-704D-CF05-303673EFEB93}"/>
                </a:ext>
              </a:extLst>
            </p:cNvPr>
            <p:cNvSpPr txBox="1"/>
            <p:nvPr/>
          </p:nvSpPr>
          <p:spPr>
            <a:xfrm>
              <a:off x="0" y="1003065"/>
              <a:ext cx="2362754" cy="967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latin typeface="Abadi" panose="020B0604020104020204" pitchFamily="34" charset="0"/>
                </a:rPr>
                <a:t>Open-source API + Web Scraping (Wikipedia)</a:t>
              </a:r>
            </a:p>
          </p:txBody>
        </p:sp>
      </p:grpSp>
      <p:sp>
        <p:nvSpPr>
          <p:cNvPr id="7" name="Retângulo 6" descr="Foguete">
            <a:extLst>
              <a:ext uri="{FF2B5EF4-FFF2-40B4-BE49-F238E27FC236}">
                <a16:creationId xmlns:a16="http://schemas.microsoft.com/office/drawing/2014/main" id="{2E08D22E-2723-4985-CCE4-9C8F23AB9DA1}"/>
              </a:ext>
            </a:extLst>
          </p:cNvPr>
          <p:cNvSpPr/>
          <p:nvPr/>
        </p:nvSpPr>
        <p:spPr>
          <a:xfrm>
            <a:off x="3222514" y="4079282"/>
            <a:ext cx="1063239" cy="106323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245499F-FF11-E233-4453-E894F731E269}"/>
              </a:ext>
            </a:extLst>
          </p:cNvPr>
          <p:cNvGrpSpPr/>
          <p:nvPr/>
        </p:nvGrpSpPr>
        <p:grpSpPr>
          <a:xfrm>
            <a:off x="2663775" y="5058073"/>
            <a:ext cx="2362754" cy="967500"/>
            <a:chOff x="0" y="3383838"/>
            <a:chExt cx="2362754" cy="96750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B596D3A3-DDC0-5D55-B8DB-747413BC9899}"/>
                </a:ext>
              </a:extLst>
            </p:cNvPr>
            <p:cNvSpPr/>
            <p:nvPr/>
          </p:nvSpPr>
          <p:spPr>
            <a:xfrm>
              <a:off x="0" y="3383838"/>
              <a:ext cx="2362754" cy="967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112F586-9E93-4229-98E8-F7C636585C54}"/>
                </a:ext>
              </a:extLst>
            </p:cNvPr>
            <p:cNvSpPr txBox="1"/>
            <p:nvPr/>
          </p:nvSpPr>
          <p:spPr>
            <a:xfrm>
              <a:off x="0" y="3383838"/>
              <a:ext cx="2362754" cy="967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latin typeface="Abadi" panose="020B0604020104020204" pitchFamily="34" charset="0"/>
                </a:rPr>
                <a:t>Focus on SpaceX missions data</a:t>
              </a:r>
            </a:p>
          </p:txBody>
        </p:sp>
      </p:grpSp>
      <p:sp>
        <p:nvSpPr>
          <p:cNvPr id="9" name="Retângulo 8" descr="Banco de dados">
            <a:extLst>
              <a:ext uri="{FF2B5EF4-FFF2-40B4-BE49-F238E27FC236}">
                <a16:creationId xmlns:a16="http://schemas.microsoft.com/office/drawing/2014/main" id="{707AE168-A380-93F6-9FD7-42DFFBC21C9E}"/>
              </a:ext>
            </a:extLst>
          </p:cNvPr>
          <p:cNvSpPr/>
          <p:nvPr/>
        </p:nvSpPr>
        <p:spPr>
          <a:xfrm>
            <a:off x="7731037" y="1724776"/>
            <a:ext cx="1063239" cy="106323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5E9DEBF-7171-16E5-9312-2189D3D4674C}"/>
              </a:ext>
            </a:extLst>
          </p:cNvPr>
          <p:cNvGrpSpPr/>
          <p:nvPr/>
        </p:nvGrpSpPr>
        <p:grpSpPr>
          <a:xfrm>
            <a:off x="7159239" y="2819985"/>
            <a:ext cx="2362754" cy="967500"/>
            <a:chOff x="5759471" y="1095209"/>
            <a:chExt cx="2362754" cy="96750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5E487C4-BD8D-FF4B-07AA-1B23210EC02D}"/>
                </a:ext>
              </a:extLst>
            </p:cNvPr>
            <p:cNvSpPr/>
            <p:nvPr/>
          </p:nvSpPr>
          <p:spPr>
            <a:xfrm>
              <a:off x="5759471" y="1095209"/>
              <a:ext cx="2362754" cy="967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1523B79-04B0-BEA5-578A-4364D8723DAC}"/>
                </a:ext>
              </a:extLst>
            </p:cNvPr>
            <p:cNvSpPr txBox="1"/>
            <p:nvPr/>
          </p:nvSpPr>
          <p:spPr>
            <a:xfrm>
              <a:off x="5759471" y="1095209"/>
              <a:ext cx="2362754" cy="967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latin typeface="Abadi" panose="020B0604020104020204" pitchFamily="34" charset="0"/>
                </a:rPr>
                <a:t>Structured and unstructured data sources</a:t>
              </a:r>
            </a:p>
          </p:txBody>
        </p:sp>
      </p:grpSp>
      <p:sp>
        <p:nvSpPr>
          <p:cNvPr id="11" name="Retângulo 10" descr="Chave">
            <a:extLst>
              <a:ext uri="{FF2B5EF4-FFF2-40B4-BE49-F238E27FC236}">
                <a16:creationId xmlns:a16="http://schemas.microsoft.com/office/drawing/2014/main" id="{5E08F19F-DCE4-7E0F-BB81-D71F7BEA6D2A}"/>
              </a:ext>
            </a:extLst>
          </p:cNvPr>
          <p:cNvSpPr/>
          <p:nvPr/>
        </p:nvSpPr>
        <p:spPr>
          <a:xfrm>
            <a:off x="7837348" y="4045261"/>
            <a:ext cx="1063239" cy="106323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570DE14-0818-166C-2B71-484A4A8FD964}"/>
              </a:ext>
            </a:extLst>
          </p:cNvPr>
          <p:cNvGrpSpPr/>
          <p:nvPr/>
        </p:nvGrpSpPr>
        <p:grpSpPr>
          <a:xfrm>
            <a:off x="7159239" y="5051813"/>
            <a:ext cx="2362754" cy="967500"/>
            <a:chOff x="5688801" y="3383838"/>
            <a:chExt cx="2362754" cy="967500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F525F71-878F-7F14-E79A-4A3B271B6611}"/>
                </a:ext>
              </a:extLst>
            </p:cNvPr>
            <p:cNvSpPr/>
            <p:nvPr/>
          </p:nvSpPr>
          <p:spPr>
            <a:xfrm>
              <a:off x="5688801" y="3383838"/>
              <a:ext cx="2362754" cy="967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7C9557D-E334-68C2-374A-EA1A24DEE43D}"/>
                </a:ext>
              </a:extLst>
            </p:cNvPr>
            <p:cNvSpPr txBox="1"/>
            <p:nvPr/>
          </p:nvSpPr>
          <p:spPr>
            <a:xfrm>
              <a:off x="5688801" y="3383838"/>
              <a:ext cx="2362754" cy="967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latin typeface="Abadi" panose="020B0604020104020204" pitchFamily="34" charset="0"/>
                </a:rPr>
                <a:t>JSON responses with nested keys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4388" y="1440208"/>
            <a:ext cx="5091224" cy="464889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Function-based Extraction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58747" y="1517697"/>
            <a:ext cx="3793792" cy="10921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Open-source, community-maintained, not officially affiliated with SpaceX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04030B-8361-A840-95EE-97008EE3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38" y="1843982"/>
            <a:ext cx="3332277" cy="411779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nk com preenchimento sólido">
            <a:extLst>
              <a:ext uri="{FF2B5EF4-FFF2-40B4-BE49-F238E27FC236}">
                <a16:creationId xmlns:a16="http://schemas.microsoft.com/office/drawing/2014/main" id="{67028929-8817-189A-24C0-AB7DA0AD9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230" y="2882888"/>
            <a:ext cx="914400" cy="9144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6D0FA7-FCE0-875F-EAE4-41B3EC5B2A0B}"/>
              </a:ext>
            </a:extLst>
          </p:cNvPr>
          <p:cNvSpPr txBox="1"/>
          <p:nvPr/>
        </p:nvSpPr>
        <p:spPr>
          <a:xfrm>
            <a:off x="1858747" y="6041726"/>
            <a:ext cx="1803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  <a:hlinkClick r:id="rId6"/>
              </a:rPr>
              <a:t>GitHub URL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3567DE1-13D3-3B38-D792-7680FF9FB3F2}"/>
              </a:ext>
            </a:extLst>
          </p:cNvPr>
          <p:cNvSpPr txBox="1"/>
          <p:nvPr/>
        </p:nvSpPr>
        <p:spPr>
          <a:xfrm>
            <a:off x="1858747" y="2712325"/>
            <a:ext cx="3999612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Endpoint Structure: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https://api.spacexdata.com/v4/launches/past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primary endpoint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Direct fields: “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flight_number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”, “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date_utc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Reference fields for further queries: “rocket”, “payloads”, “cores” and “launchpad”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1" name="Gráfico 20" descr="Usuários com preenchimento sólido">
            <a:extLst>
              <a:ext uri="{FF2B5EF4-FFF2-40B4-BE49-F238E27FC236}">
                <a16:creationId xmlns:a16="http://schemas.microsoft.com/office/drawing/2014/main" id="{A30BFE56-F18C-A7BD-A032-456C47871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698" y="1606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11097</TotalTime>
  <Words>1546</Words>
  <Application>Microsoft Office PowerPoint</Application>
  <PresentationFormat>Widescreen</PresentationFormat>
  <Paragraphs>274</Paragraphs>
  <Slides>49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Talles Vilela</cp:lastModifiedBy>
  <cp:revision>216</cp:revision>
  <dcterms:created xsi:type="dcterms:W3CDTF">2021-04-29T18:58:34Z</dcterms:created>
  <dcterms:modified xsi:type="dcterms:W3CDTF">2025-05-26T04:03:40Z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